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56" r:id="rId3"/>
    <p:sldId id="257" r:id="rId4"/>
    <p:sldId id="303" r:id="rId5"/>
    <p:sldId id="258" r:id="rId6"/>
    <p:sldId id="305" r:id="rId7"/>
    <p:sldId id="272" r:id="rId8"/>
    <p:sldId id="306" r:id="rId9"/>
    <p:sldId id="277" r:id="rId10"/>
    <p:sldId id="278" r:id="rId11"/>
    <p:sldId id="307" r:id="rId12"/>
    <p:sldId id="280" r:id="rId13"/>
    <p:sldId id="308" r:id="rId14"/>
    <p:sldId id="309" r:id="rId15"/>
    <p:sldId id="284" r:id="rId16"/>
  </p:sldIdLst>
  <p:sldSz cx="12192000" cy="6858000"/>
  <p:notesSz cx="6858000" cy="9144000"/>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32F55"/>
    <a:srgbClr val="CBCED1"/>
    <a:srgbClr val="1E6991"/>
    <a:srgbClr val="DCDFE2"/>
    <a:srgbClr val="183D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756" y="66"/>
      </p:cViewPr>
      <p:guideLst>
        <p:guide orient="horz" pos="2114"/>
        <p:guide orient="horz" pos="494"/>
        <p:guide orient="horz" pos="4000"/>
        <p:guide orient="horz" pos="786"/>
        <p:guide pos="251"/>
        <p:guide pos="742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notesMaster" Target="notesMasters/notesMaster1.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6158D7-C4CC-43CC-BE7B-C6513767B6E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41E829-E778-4F59-A9C1-3FBFD41D3B9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EB1ADCCD-3B31-4913-850C-9A91817A2EF1}"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2BFA1F8B-66E8-4EEE-B958-9085DAB3B0B1}" type="slidenum">
              <a:rPr lang="zh-CN" altLang="en-US"/>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641CD85F-B782-4E67-B4D3-4BAEC7337AB9}"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4C834EF2-B15A-4D98-A7FE-C91FF5E76D57}"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2E5A0D38-C4CB-4FCF-BDAA-8B625965E37C}"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41EBDC1E-7F16-418F-BB3B-2DA5F6AA5B5A}"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E8A73005-F134-44DC-9C6A-6E6B969EFF85}"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B8DBBED3-9715-4D97-84CB-E388A8B2AD34}" type="slidenum">
              <a:rPr lang="zh-CN" altLang="en-US"/>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fld id="{646251A1-55BC-4AA3-B216-B50DC9C9669D}"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E7AE2E9F-8D6A-4C9F-BC1B-3A712C90E424}" type="slidenum">
              <a:rPr lang="zh-CN" altLang="en-US"/>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66DBEE7F-FE86-4968-8582-F79F833B1170}" type="datetimeFigureOut">
              <a:rPr lang="zh-CN" altLang="en-US"/>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341F5C01-DE45-4856-AAF0-74FEFFC1EC04}"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0D53F263-D7D1-47CA-A1C3-D1F564C7E75E}" type="datetimeFigureOut">
              <a:rPr lang="zh-CN" altLang="en-US"/>
            </a:fld>
            <a:endParaRPr lang="zh-CN" altLang="en-US"/>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CB2FEB5E-B92A-4C6C-84CB-79BE7EF349A1}"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92CEB501-7BA5-434A-8F43-1E0B3D131C1C}" type="datetimeFigureOut">
              <a:rPr lang="zh-CN" altLang="en-US"/>
            </a:fld>
            <a:endParaRPr lang="zh-CN" altLang="en-US"/>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032D67E8-39FC-44F5-9A3E-439056A7681B}"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813F11EB-EE22-4A29-ACE1-B37D2B8B666D}" type="datetimeFigureOut">
              <a:rPr lang="zh-CN" altLang="en-US"/>
            </a:fld>
            <a:endParaRPr lang="zh-CN" altLang="en-US"/>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972475C6-AC50-43A7-A36F-F1E13AC0D3F1}"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fld id="{794413AB-8A7F-47B7-9F4B-63F701D167FB}" type="datetimeFigureOut">
              <a:rPr lang="zh-CN" altLang="en-US"/>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C2FCB426-5FEE-4C92-B57B-786DCBD61086}"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fld id="{3FA4E6D2-DBB4-4C3E-BC53-A513FDEF5863}" type="datetimeFigureOut">
              <a:rPr lang="zh-CN" altLang="en-US"/>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AC8BE555-BE3B-4BEA-A659-667DFF6F0C67}"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smtClean="0"/>
              <a:t>单击此处编辑母版标题样式</a:t>
            </a:r>
            <a:endParaRPr lang="zh-CN" smtClean="0"/>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smtClean="0"/>
              <a:t>单击此处编辑母版文本样式</a:t>
            </a:r>
            <a:endParaRPr lang="zh-CN" smtClean="0"/>
          </a:p>
          <a:p>
            <a:pPr lvl="1"/>
            <a:r>
              <a:rPr lang="zh-CN" smtClean="0"/>
              <a:t>第二级</a:t>
            </a:r>
            <a:endParaRPr lang="zh-CN" smtClean="0"/>
          </a:p>
          <a:p>
            <a:pPr lvl="2"/>
            <a:r>
              <a:rPr lang="zh-CN" smtClean="0"/>
              <a:t>第三级</a:t>
            </a:r>
            <a:endParaRPr lang="zh-CN" smtClean="0"/>
          </a:p>
          <a:p>
            <a:pPr lvl="3"/>
            <a:r>
              <a:rPr lang="zh-CN" smtClean="0"/>
              <a:t>第四级</a:t>
            </a:r>
            <a:endParaRPr lang="zh-CN" smtClean="0"/>
          </a:p>
          <a:p>
            <a:pPr lvl="4"/>
            <a:r>
              <a:rPr lang="zh-CN" smtClean="0"/>
              <a:t>第五级</a:t>
            </a:r>
            <a:endParaRPr lang="zh-CN" smtClean="0"/>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200">
                <a:solidFill>
                  <a:srgbClr val="898989"/>
                </a:solidFill>
              </a:defRPr>
            </a:lvl1pPr>
          </a:lstStyle>
          <a:p>
            <a:fld id="{E3E7A53D-89A3-400E-B941-2ECC2A9F2E01}" type="datetimeFigureOut">
              <a:rPr lang="zh-CN" altLang="en-US"/>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200">
                <a:solidFill>
                  <a:srgbClr val="898989"/>
                </a:solidFill>
              </a:defRPr>
            </a:lvl1pPr>
          </a:lstStyle>
          <a:p>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200">
                <a:solidFill>
                  <a:srgbClr val="898989"/>
                </a:solidFill>
              </a:defRPr>
            </a:lvl1pPr>
          </a:lstStyle>
          <a:p>
            <a:fld id="{C6DAAB17-CBCA-4491-BEC2-DCA1B4FC216E}"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2.jpeg"/><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 Id="rId3"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3.jpeg"/><Relationship Id="rId2" Type="http://schemas.openxmlformats.org/officeDocument/2006/relationships/image" Target="../media/image12.png"/><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jpeg"/><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cstate="email"/>
          <a:srcRect/>
          <a:stretch>
            <a:fillRect/>
          </a:stretch>
        </a:blipFill>
        <a:effectLst/>
      </p:bgPr>
    </p:bg>
    <p:spTree>
      <p:nvGrpSpPr>
        <p:cNvPr id="1" name=""/>
        <p:cNvGrpSpPr/>
        <p:nvPr/>
      </p:nvGrpSpPr>
      <p:grpSpPr>
        <a:xfrm>
          <a:off x="0" y="0"/>
          <a:ext cx="0" cy="0"/>
          <a:chOff x="0" y="0"/>
          <a:chExt cx="0" cy="0"/>
        </a:xfrm>
      </p:grpSpPr>
      <p:sp>
        <p:nvSpPr>
          <p:cNvPr id="3074" name="矩形 16"/>
          <p:cNvSpPr/>
          <p:nvPr/>
        </p:nvSpPr>
        <p:spPr bwMode="auto">
          <a:xfrm>
            <a:off x="8551863" y="1504950"/>
            <a:ext cx="4860925" cy="5353050"/>
          </a:xfrm>
          <a:custGeom>
            <a:avLst/>
            <a:gdLst>
              <a:gd name="T0" fmla="*/ 5943600 w 6267450"/>
              <a:gd name="T1" fmla="*/ 0 h 6903089"/>
              <a:gd name="T2" fmla="*/ 6267450 w 6267450"/>
              <a:gd name="T3" fmla="*/ 19050 h 6903089"/>
              <a:gd name="T4" fmla="*/ 2533650 w 6267450"/>
              <a:gd name="T5" fmla="*/ 6903089 h 6903089"/>
              <a:gd name="T6" fmla="*/ 0 w 6267450"/>
              <a:gd name="T7" fmla="*/ 6903089 h 6903089"/>
              <a:gd name="T8" fmla="*/ 5943600 w 6267450"/>
              <a:gd name="T9" fmla="*/ 0 h 6903089"/>
            </a:gdLst>
            <a:ahLst/>
            <a:cxnLst>
              <a:cxn ang="0">
                <a:pos x="T0" y="T1"/>
              </a:cxn>
              <a:cxn ang="0">
                <a:pos x="T2" y="T3"/>
              </a:cxn>
              <a:cxn ang="0">
                <a:pos x="T4" y="T5"/>
              </a:cxn>
              <a:cxn ang="0">
                <a:pos x="T6" y="T7"/>
              </a:cxn>
              <a:cxn ang="0">
                <a:pos x="T8" y="T9"/>
              </a:cxn>
            </a:cxnLst>
            <a:rect l="0" t="0" r="r" b="b"/>
            <a:pathLst>
              <a:path w="6267450" h="6903089">
                <a:moveTo>
                  <a:pt x="5943600" y="0"/>
                </a:moveTo>
                <a:lnTo>
                  <a:pt x="6267450" y="19050"/>
                </a:lnTo>
                <a:lnTo>
                  <a:pt x="2533650" y="6903089"/>
                </a:lnTo>
                <a:lnTo>
                  <a:pt x="0" y="6903089"/>
                </a:lnTo>
                <a:lnTo>
                  <a:pt x="5943600" y="0"/>
                </a:lnTo>
                <a:close/>
              </a:path>
            </a:pathLst>
          </a:custGeom>
          <a:gradFill rotWithShape="1">
            <a:gsLst>
              <a:gs pos="0">
                <a:srgbClr val="FAFAFA">
                  <a:alpha val="0"/>
                </a:srgbClr>
              </a:gs>
              <a:gs pos="32001">
                <a:srgbClr val="D7D7D7">
                  <a:alpha val="9280"/>
                </a:srgbClr>
              </a:gs>
              <a:gs pos="80000">
                <a:srgbClr val="D7D7D7">
                  <a:alpha val="23199"/>
                </a:srgbClr>
              </a:gs>
              <a:gs pos="100000">
                <a:srgbClr val="E4E4E4">
                  <a:alpha val="28999"/>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075" name="等腰三角形 4"/>
          <p:cNvSpPr>
            <a:spLocks noChangeArrowheads="1"/>
          </p:cNvSpPr>
          <p:nvPr/>
        </p:nvSpPr>
        <p:spPr bwMode="auto">
          <a:xfrm rot="18848016">
            <a:off x="-52387" y="5568950"/>
            <a:ext cx="1447800" cy="495300"/>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3076" name="图片 35"/>
          <p:cNvPicPr>
            <a:picLocks noChangeAspect="1" noChangeArrowheads="1"/>
          </p:cNvPicPr>
          <p:nvPr/>
        </p:nvPicPr>
        <p:blipFill>
          <a:blip r:embed="rId2" cstate="email"/>
          <a:srcRect/>
          <a:stretch>
            <a:fillRect/>
          </a:stretch>
        </p:blipFill>
        <p:spPr bwMode="auto">
          <a:xfrm>
            <a:off x="1767840" y="1017270"/>
            <a:ext cx="8410575" cy="4321175"/>
          </a:xfrm>
          <a:prstGeom prst="rect">
            <a:avLst/>
          </a:prstGeom>
          <a:noFill/>
          <a:ln>
            <a:noFill/>
          </a:ln>
          <a:effectLst>
            <a:outerShdw dist="38100" dir="2700000" algn="ctr" rotWithShape="0">
              <a:srgbClr val="000000">
                <a:alpha val="20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 name="等腰三角形 5"/>
          <p:cNvSpPr>
            <a:spLocks noChangeArrowheads="1"/>
          </p:cNvSpPr>
          <p:nvPr/>
        </p:nvSpPr>
        <p:spPr bwMode="auto">
          <a:xfrm rot="9949063">
            <a:off x="9910763" y="5480050"/>
            <a:ext cx="1219200" cy="512763"/>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078" name="矩形 16"/>
          <p:cNvSpPr/>
          <p:nvPr/>
        </p:nvSpPr>
        <p:spPr bwMode="auto">
          <a:xfrm flipH="1">
            <a:off x="-388938" y="-12700"/>
            <a:ext cx="3981451" cy="6883400"/>
          </a:xfrm>
          <a:custGeom>
            <a:avLst/>
            <a:gdLst>
              <a:gd name="T0" fmla="*/ 2933700 w 3981450"/>
              <a:gd name="T1" fmla="*/ 0 h 6884039"/>
              <a:gd name="T2" fmla="*/ 3981450 w 3981450"/>
              <a:gd name="T3" fmla="*/ 628650 h 6884039"/>
              <a:gd name="T4" fmla="*/ 2209800 w 3981450"/>
              <a:gd name="T5" fmla="*/ 4464689 h 6884039"/>
              <a:gd name="T6" fmla="*/ 0 w 3981450"/>
              <a:gd name="T7" fmla="*/ 6884039 h 6884039"/>
              <a:gd name="T8" fmla="*/ 2933700 w 3981450"/>
              <a:gd name="T9" fmla="*/ 0 h 6884039"/>
            </a:gdLst>
            <a:ahLst/>
            <a:cxnLst>
              <a:cxn ang="0">
                <a:pos x="T0" y="T1"/>
              </a:cxn>
              <a:cxn ang="0">
                <a:pos x="T2" y="T3"/>
              </a:cxn>
              <a:cxn ang="0">
                <a:pos x="T4" y="T5"/>
              </a:cxn>
              <a:cxn ang="0">
                <a:pos x="T6" y="T7"/>
              </a:cxn>
              <a:cxn ang="0">
                <a:pos x="T8" y="T9"/>
              </a:cxn>
            </a:cxnLst>
            <a:rect l="0" t="0" r="r" b="b"/>
            <a:pathLst>
              <a:path w="3981450" h="6884039">
                <a:moveTo>
                  <a:pt x="2933700" y="0"/>
                </a:moveTo>
                <a:lnTo>
                  <a:pt x="3981450" y="628650"/>
                </a:lnTo>
                <a:lnTo>
                  <a:pt x="2209800" y="4464689"/>
                </a:lnTo>
                <a:lnTo>
                  <a:pt x="0" y="6884039"/>
                </a:lnTo>
                <a:lnTo>
                  <a:pt x="2933700" y="0"/>
                </a:lnTo>
                <a:close/>
              </a:path>
            </a:pathLst>
          </a:custGeom>
          <a:gradFill rotWithShape="1">
            <a:gsLst>
              <a:gs pos="0">
                <a:srgbClr val="FAFAFA">
                  <a:alpha val="0"/>
                </a:srgbClr>
              </a:gs>
              <a:gs pos="46001">
                <a:srgbClr val="D7D7D7">
                  <a:alpha val="8740"/>
                </a:srgbClr>
              </a:gs>
              <a:gs pos="80000">
                <a:srgbClr val="D7D7D7">
                  <a:alpha val="15199"/>
                </a:srgbClr>
              </a:gs>
              <a:gs pos="100000">
                <a:srgbClr val="E4E4E4">
                  <a:alpha val="18999"/>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079" name="等腰三角形 6"/>
          <p:cNvSpPr>
            <a:spLocks noChangeArrowheads="1"/>
          </p:cNvSpPr>
          <p:nvPr/>
        </p:nvSpPr>
        <p:spPr bwMode="auto">
          <a:xfrm rot="1831200">
            <a:off x="11387138" y="1468438"/>
            <a:ext cx="1035050" cy="354012"/>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080" name="等腰三角形 9"/>
          <p:cNvSpPr>
            <a:spLocks noChangeArrowheads="1"/>
          </p:cNvSpPr>
          <p:nvPr/>
        </p:nvSpPr>
        <p:spPr bwMode="auto">
          <a:xfrm rot="18237801">
            <a:off x="10520363" y="3857625"/>
            <a:ext cx="306387" cy="163513"/>
          </a:xfrm>
          <a:prstGeom prst="triangle">
            <a:avLst>
              <a:gd name="adj" fmla="val 89630"/>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081" name="等腰三角形 14"/>
          <p:cNvSpPr>
            <a:spLocks noChangeArrowheads="1"/>
          </p:cNvSpPr>
          <p:nvPr/>
        </p:nvSpPr>
        <p:spPr bwMode="auto">
          <a:xfrm rot="19833911">
            <a:off x="9899650" y="2236788"/>
            <a:ext cx="246063" cy="196850"/>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084" name="矩形 19"/>
          <p:cNvSpPr>
            <a:spLocks noChangeArrowheads="1"/>
          </p:cNvSpPr>
          <p:nvPr/>
        </p:nvSpPr>
        <p:spPr bwMode="auto">
          <a:xfrm>
            <a:off x="4003040" y="1580515"/>
            <a:ext cx="3939540" cy="1240155"/>
          </a:xfrm>
          <a:prstGeom prst="rect">
            <a:avLst/>
          </a:prstGeom>
          <a:noFill/>
          <a:ln w="12700" cmpd="sng">
            <a:solidFill>
              <a:schemeClr val="bg1">
                <a:alpha val="50000"/>
              </a:schemeClr>
            </a:solidFill>
            <a:miter lim="800000"/>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p>
        </p:txBody>
      </p:sp>
      <p:sp>
        <p:nvSpPr>
          <p:cNvPr id="3085" name="矩形 21"/>
          <p:cNvSpPr>
            <a:spLocks noChangeArrowheads="1"/>
          </p:cNvSpPr>
          <p:nvPr/>
        </p:nvSpPr>
        <p:spPr bwMode="auto">
          <a:xfrm>
            <a:off x="3147378" y="3355975"/>
            <a:ext cx="5897245"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hangingPunct="1"/>
            <a:r>
              <a:rPr lang="zh-CN" altLang="en-US" sz="3200" b="1" dirty="0">
                <a:solidFill>
                  <a:schemeClr val="bg1"/>
                </a:solidFill>
                <a:effectLst>
                  <a:outerShdw blurRad="38100" dist="38100" dir="2700000" algn="tl">
                    <a:srgbClr val="C0C0C0"/>
                  </a:outerShdw>
                </a:effectLst>
                <a:latin typeface="Arial" panose="020B0604020202020204" pitchFamily="34" charset="0"/>
              </a:rPr>
              <a:t>基于</a:t>
            </a:r>
            <a:r>
              <a:rPr lang="en-US" altLang="zh-CN" sz="3200" b="1" dirty="0">
                <a:solidFill>
                  <a:schemeClr val="bg1"/>
                </a:solidFill>
                <a:effectLst>
                  <a:outerShdw blurRad="38100" dist="38100" dir="2700000" algn="tl">
                    <a:srgbClr val="C0C0C0"/>
                  </a:outerShdw>
                </a:effectLst>
                <a:latin typeface="Arial" panose="020B0604020202020204" pitchFamily="34" charset="0"/>
              </a:rPr>
              <a:t>AI</a:t>
            </a:r>
            <a:r>
              <a:rPr lang="zh-CN" altLang="en-US" sz="3200" b="1" dirty="0">
                <a:solidFill>
                  <a:schemeClr val="bg1"/>
                </a:solidFill>
                <a:effectLst>
                  <a:outerShdw blurRad="38100" dist="38100" dir="2700000" algn="tl">
                    <a:srgbClr val="C0C0C0"/>
                  </a:outerShdw>
                </a:effectLst>
                <a:latin typeface="Arial" panose="020B0604020202020204" pitchFamily="34" charset="0"/>
              </a:rPr>
              <a:t>人脸识别的考勤签到软件</a:t>
            </a:r>
            <a:endParaRPr lang="en-US" sz="3600" b="1" dirty="0">
              <a:solidFill>
                <a:schemeClr val="bg1"/>
              </a:solidFill>
              <a:effectLst>
                <a:outerShdw blurRad="38100" dist="38100" dir="2700000" algn="tl">
                  <a:srgbClr val="C0C0C0"/>
                </a:outerShdw>
              </a:effectLst>
              <a:latin typeface="Arial" panose="020B0604020202020204" pitchFamily="34" charset="0"/>
            </a:endParaRPr>
          </a:p>
          <a:p>
            <a:pPr algn="ctr" eaLnBrk="1" hangingPunct="1"/>
            <a:r>
              <a:rPr lang="zh-CN" sz="2800" dirty="0">
                <a:solidFill>
                  <a:schemeClr val="bg1"/>
                </a:solidFill>
                <a:effectLst>
                  <a:outerShdw blurRad="38100" dist="38100" dir="2700000" algn="tl">
                    <a:srgbClr val="C0C0C0"/>
                  </a:outerShdw>
                </a:effectLst>
                <a:latin typeface="Arial" panose="020B0604020202020204" pitchFamily="34" charset="0"/>
              </a:rPr>
              <a:t>软件效果展示汇报</a:t>
            </a:r>
            <a:endParaRPr lang="zh-CN" sz="2800" dirty="0">
              <a:solidFill>
                <a:schemeClr val="bg1"/>
              </a:solidFill>
              <a:effectLst>
                <a:outerShdw blurRad="38100" dist="38100" dir="2700000" algn="tl">
                  <a:srgbClr val="C0C0C0"/>
                </a:outerShdw>
              </a:effectLst>
            </a:endParaRPr>
          </a:p>
        </p:txBody>
      </p:sp>
      <p:cxnSp>
        <p:nvCxnSpPr>
          <p:cNvPr id="3086" name="直接连接符 23"/>
          <p:cNvCxnSpPr>
            <a:cxnSpLocks noChangeShapeType="1"/>
          </p:cNvCxnSpPr>
          <p:nvPr/>
        </p:nvCxnSpPr>
        <p:spPr bwMode="auto">
          <a:xfrm>
            <a:off x="3927475" y="4516438"/>
            <a:ext cx="4367213" cy="0"/>
          </a:xfrm>
          <a:prstGeom prst="line">
            <a:avLst/>
          </a:prstGeom>
          <a:noFill/>
          <a:ln w="12700" cmpd="sng">
            <a:solidFill>
              <a:schemeClr val="bg1">
                <a:alpha val="50000"/>
              </a:schemeClr>
            </a:solidFill>
            <a:round/>
            <a:headEnd type="oval" w="sm" len="sm"/>
            <a:tailEnd type="oval" w="sm" len="sm"/>
          </a:ln>
          <a:extLst>
            <a:ext uri="{909E8E84-426E-40DD-AFC4-6F175D3DCCD1}">
              <a14:hiddenFill xmlns:a14="http://schemas.microsoft.com/office/drawing/2010/main">
                <a:noFill/>
              </a14:hiddenFill>
            </a:ext>
          </a:extLst>
        </p:spPr>
      </p:cxnSp>
      <p:sp>
        <p:nvSpPr>
          <p:cNvPr id="3087" name="矩形 24"/>
          <p:cNvSpPr>
            <a:spLocks noChangeArrowheads="1"/>
          </p:cNvSpPr>
          <p:nvPr/>
        </p:nvSpPr>
        <p:spPr bwMode="auto">
          <a:xfrm>
            <a:off x="3840163" y="4648200"/>
            <a:ext cx="4511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sz="1200">
                <a:solidFill>
                  <a:schemeClr val="bg1"/>
                </a:solidFill>
                <a:latin typeface="Arial" panose="020B0604020202020204" pitchFamily="34" charset="0"/>
                <a:cs typeface="Arial" panose="020B0604020202020204" pitchFamily="34" charset="0"/>
              </a:rPr>
              <a:t>Your life can be enhanced, and your happiness enriched, when you choose to change your perspective. </a:t>
            </a:r>
            <a:endParaRPr lang="zh-CN" altLang="en-US" sz="1200">
              <a:solidFill>
                <a:schemeClr val="bg1"/>
              </a:solidFill>
            </a:endParaRPr>
          </a:p>
        </p:txBody>
      </p:sp>
      <p:pic>
        <p:nvPicPr>
          <p:cNvPr id="3088" name="图片 28"/>
          <p:cNvPicPr>
            <a:picLocks noChangeAspect="1" noChangeArrowheads="1"/>
          </p:cNvPicPr>
          <p:nvPr/>
        </p:nvPicPr>
        <p:blipFill>
          <a:blip r:embed="rId3" cstate="email"/>
          <a:srcRect/>
          <a:stretch>
            <a:fillRect/>
          </a:stretch>
        </p:blipFill>
        <p:spPr bwMode="auto">
          <a:xfrm>
            <a:off x="3675063" y="525463"/>
            <a:ext cx="835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9" name="图片 30"/>
          <p:cNvPicPr>
            <a:picLocks noChangeAspect="1" noChangeArrowheads="1"/>
          </p:cNvPicPr>
          <p:nvPr/>
        </p:nvPicPr>
        <p:blipFill>
          <a:blip r:embed="rId4" cstate="email"/>
          <a:srcRect/>
          <a:stretch>
            <a:fillRect/>
          </a:stretch>
        </p:blipFill>
        <p:spPr bwMode="auto">
          <a:xfrm>
            <a:off x="8537575" y="4164013"/>
            <a:ext cx="2190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90" name="等腰三角形 8"/>
          <p:cNvSpPr>
            <a:spLocks noChangeArrowheads="1"/>
          </p:cNvSpPr>
          <p:nvPr/>
        </p:nvSpPr>
        <p:spPr bwMode="auto">
          <a:xfrm rot="10359249">
            <a:off x="1965325" y="3281363"/>
            <a:ext cx="339725" cy="446087"/>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091" name="等腰三角形 15"/>
          <p:cNvSpPr>
            <a:spLocks noChangeArrowheads="1"/>
          </p:cNvSpPr>
          <p:nvPr/>
        </p:nvSpPr>
        <p:spPr bwMode="auto">
          <a:xfrm rot="1831200">
            <a:off x="-368300" y="1052513"/>
            <a:ext cx="1035050" cy="354012"/>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 name="文本框 2"/>
          <p:cNvSpPr txBox="1"/>
          <p:nvPr/>
        </p:nvSpPr>
        <p:spPr>
          <a:xfrm>
            <a:off x="4184650" y="1673860"/>
            <a:ext cx="6176645" cy="1322070"/>
          </a:xfrm>
          <a:prstGeom prst="rect">
            <a:avLst/>
          </a:prstGeom>
          <a:noFill/>
        </p:spPr>
        <p:txBody>
          <a:bodyPr wrap="square" rtlCol="0">
            <a:spAutoFit/>
          </a:bodyPr>
          <a:lstStyle/>
          <a:p>
            <a:r>
              <a:rPr lang="zh-CN" altLang="en-US" sz="8000" dirty="0" smtClean="0">
                <a:solidFill>
                  <a:srgbClr val="CBCED1"/>
                </a:solidFill>
                <a:latin typeface="德彪钢笔行书字库" panose="02000000000000000000" charset="-122"/>
                <a:ea typeface="德彪钢笔行书字库" panose="02000000000000000000" charset="-122"/>
              </a:rPr>
              <a:t>甄识</a:t>
            </a:r>
            <a:r>
              <a:rPr lang="en-US" altLang="zh-CN" sz="8000" dirty="0" smtClean="0">
                <a:solidFill>
                  <a:srgbClr val="CBCED1"/>
                </a:solidFill>
                <a:latin typeface="德彪钢笔行书字库" panose="02000000000000000000" charset="-122"/>
                <a:ea typeface="德彪钢笔行书字库" panose="02000000000000000000" charset="-122"/>
              </a:rPr>
              <a:t>APP</a:t>
            </a:r>
            <a:endParaRPr lang="en-US" altLang="zh-CN" sz="8000" dirty="0" smtClean="0">
              <a:solidFill>
                <a:srgbClr val="CBCED1"/>
              </a:solidFill>
              <a:latin typeface="德彪钢笔行书字库" panose="02000000000000000000" charset="-122"/>
              <a:ea typeface="德彪钢笔行书字库" panose="02000000000000000000" charset="-122"/>
            </a:endParaRPr>
          </a:p>
        </p:txBody>
      </p:sp>
      <p:sp>
        <p:nvSpPr>
          <p:cNvPr id="20" name="TextBox 3"/>
          <p:cNvSpPr txBox="1">
            <a:spLocks noChangeArrowheads="1"/>
          </p:cNvSpPr>
          <p:nvPr/>
        </p:nvSpPr>
        <p:spPr bwMode="auto">
          <a:xfrm>
            <a:off x="5262704" y="5607314"/>
            <a:ext cx="277495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1600" b="1" dirty="0">
                <a:solidFill>
                  <a:schemeClr val="bg1"/>
                </a:solidFill>
                <a:latin typeface="微软雅黑" panose="020B0503020204020204" pitchFamily="34" charset="-122"/>
                <a:ea typeface="微软雅黑" panose="020B0503020204020204" pitchFamily="34" charset="-122"/>
              </a:rPr>
              <a:t>汇报时间：</a:t>
            </a:r>
            <a:r>
              <a:rPr lang="en-US" altLang="zh-CN" sz="1600" b="1" dirty="0">
                <a:solidFill>
                  <a:schemeClr val="bg1"/>
                </a:solidFill>
                <a:latin typeface="微软雅黑" panose="020B0503020204020204" pitchFamily="34" charset="-122"/>
                <a:ea typeface="微软雅黑" panose="020B0503020204020204" pitchFamily="34" charset="-122"/>
              </a:rPr>
              <a:t>2018</a:t>
            </a:r>
            <a:r>
              <a:rPr lang="zh-CN" altLang="en-US" sz="1600" b="1" dirty="0">
                <a:solidFill>
                  <a:schemeClr val="bg1"/>
                </a:solidFill>
                <a:latin typeface="微软雅黑" panose="020B0503020204020204" pitchFamily="34" charset="-122"/>
                <a:ea typeface="微软雅黑" panose="020B0503020204020204" pitchFamily="34" charset="-122"/>
              </a:rPr>
              <a:t>年</a:t>
            </a:r>
            <a:endParaRPr lang="en-US" altLang="zh-CN" sz="1600" b="1" dirty="0">
              <a:solidFill>
                <a:schemeClr val="bg1"/>
              </a:solidFill>
              <a:latin typeface="微软雅黑" panose="020B0503020204020204" pitchFamily="34" charset="-122"/>
              <a:ea typeface="微软雅黑" panose="020B0503020204020204" pitchFamily="34" charset="-122"/>
            </a:endParaRPr>
          </a:p>
          <a:p>
            <a:pPr eaLnBrk="1" hangingPunct="1"/>
            <a:endParaRPr lang="en-US" altLang="zh-CN" sz="1600" b="1" dirty="0">
              <a:solidFill>
                <a:schemeClr val="bg1"/>
              </a:solidFill>
              <a:latin typeface="微软雅黑" panose="020B0503020204020204" pitchFamily="34" charset="-122"/>
              <a:ea typeface="微软雅黑" panose="020B0503020204020204" pitchFamily="34" charset="-122"/>
            </a:endParaRPr>
          </a:p>
          <a:p>
            <a:pPr eaLnBrk="1" hangingPunct="1"/>
            <a:r>
              <a:rPr lang="zh-CN" altLang="en-US" sz="1600" b="1" dirty="0">
                <a:solidFill>
                  <a:schemeClr val="bg1"/>
                </a:solidFill>
                <a:latin typeface="微软雅黑" panose="020B0503020204020204" pitchFamily="34" charset="-122"/>
                <a:ea typeface="微软雅黑" panose="020B0503020204020204" pitchFamily="34" charset="-122"/>
              </a:rPr>
              <a:t>汇报人：屠鑫波</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229870" y="185420"/>
            <a:ext cx="2762250" cy="521970"/>
          </a:xfrm>
          <a:prstGeom prst="rect">
            <a:avLst/>
          </a:prstGeom>
          <a:noFill/>
        </p:spPr>
        <p:txBody>
          <a:bodyPr wrap="square" rtlCol="0">
            <a:spAutoFit/>
          </a:bodyPr>
          <a:p>
            <a:r>
              <a:rPr lang="en-US" altLang="zh-CN" sz="2800">
                <a:ln w="10160">
                  <a:solidFill>
                    <a:schemeClr val="accent5"/>
                  </a:solidFill>
                  <a:prstDash val="solid"/>
                </a:ln>
                <a:solidFill>
                  <a:srgbClr val="FFFFFF"/>
                </a:solidFill>
                <a:effectLst>
                  <a:outerShdw blurRad="38100" dist="22860" dir="5400000" algn="tl" rotWithShape="0">
                    <a:srgbClr val="000000">
                      <a:alpha val="30000"/>
                    </a:srgbClr>
                  </a:outerShdw>
                </a:effectLst>
                <a:latin typeface="阿美书信体" panose="02010600010101010101" charset="-122"/>
                <a:ea typeface="阿美书信体" panose="02010600010101010101" charset="-122"/>
              </a:rPr>
              <a:t>Facedoor</a:t>
            </a:r>
            <a:endParaRPr lang="en-US" altLang="zh-CN" sz="2800">
              <a:ln w="10160">
                <a:solidFill>
                  <a:schemeClr val="accent5"/>
                </a:solidFill>
                <a:prstDash val="solid"/>
              </a:ln>
              <a:solidFill>
                <a:srgbClr val="FFFFFF"/>
              </a:solidFill>
              <a:effectLst>
                <a:outerShdw blurRad="38100" dist="22860" dir="5400000" algn="tl" rotWithShape="0">
                  <a:srgbClr val="000000">
                    <a:alpha val="30000"/>
                  </a:srgbClr>
                </a:outerShdw>
              </a:effectLst>
              <a:latin typeface="阿美书信体" panose="02010600010101010101" charset="-122"/>
              <a:ea typeface="阿美书信体" panose="02010600010101010101" charset="-122"/>
            </a:endParaRPr>
          </a:p>
        </p:txBody>
      </p:sp>
    </p:spTree>
  </p:cSld>
  <p:clrMapOvr>
    <a:masterClrMapping/>
  </p:clrMapOvr>
  <p:transition spd="slow">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3077"/>
                                        </p:tgtEl>
                                        <p:attrNameLst>
                                          <p:attrName>style.visibility</p:attrName>
                                        </p:attrNameLst>
                                      </p:cBhvr>
                                      <p:to>
                                        <p:strVal val="visible"/>
                                      </p:to>
                                    </p:set>
                                    <p:anim calcmode="lin" valueType="num">
                                      <p:cBhvr>
                                        <p:cTn id="7" dur="500" fill="hold"/>
                                        <p:tgtEl>
                                          <p:spTgt spid="3077"/>
                                        </p:tgtEl>
                                        <p:attrNameLst>
                                          <p:attrName>ppt_w</p:attrName>
                                        </p:attrNameLst>
                                      </p:cBhvr>
                                      <p:tavLst>
                                        <p:tav tm="0">
                                          <p:val>
                                            <p:fltVal val="0"/>
                                          </p:val>
                                        </p:tav>
                                        <p:tav tm="100000">
                                          <p:val>
                                            <p:strVal val="#ppt_w"/>
                                          </p:val>
                                        </p:tav>
                                      </p:tavLst>
                                    </p:anim>
                                    <p:anim calcmode="lin" valueType="num">
                                      <p:cBhvr>
                                        <p:cTn id="8" dur="500" fill="hold"/>
                                        <p:tgtEl>
                                          <p:spTgt spid="3077"/>
                                        </p:tgtEl>
                                        <p:attrNameLst>
                                          <p:attrName>ppt_h</p:attrName>
                                        </p:attrNameLst>
                                      </p:cBhvr>
                                      <p:tavLst>
                                        <p:tav tm="0">
                                          <p:val>
                                            <p:fltVal val="0"/>
                                          </p:val>
                                        </p:tav>
                                        <p:tav tm="100000">
                                          <p:val>
                                            <p:strVal val="#ppt_h"/>
                                          </p:val>
                                        </p:tav>
                                      </p:tavLst>
                                    </p:anim>
                                    <p:anim calcmode="lin" valueType="num">
                                      <p:cBhvr>
                                        <p:cTn id="9" dur="500" fill="hold"/>
                                        <p:tgtEl>
                                          <p:spTgt spid="3077"/>
                                        </p:tgtEl>
                                        <p:attrNameLst>
                                          <p:attrName>ppt_x</p:attrName>
                                        </p:attrNameLst>
                                      </p:cBhvr>
                                      <p:tavLst>
                                        <p:tav tm="0">
                                          <p:val>
                                            <p:fltVal val="0.5"/>
                                          </p:val>
                                        </p:tav>
                                        <p:tav tm="100000">
                                          <p:val>
                                            <p:strVal val="#ppt_x"/>
                                          </p:val>
                                        </p:tav>
                                      </p:tavLst>
                                    </p:anim>
                                    <p:anim calcmode="lin" valueType="num">
                                      <p:cBhvr>
                                        <p:cTn id="10" dur="500" fill="hold"/>
                                        <p:tgtEl>
                                          <p:spTgt spid="3077"/>
                                        </p:tgtEl>
                                        <p:attrNameLst>
                                          <p:attrName>ppt_y</p:attrName>
                                        </p:attrNameLst>
                                      </p:cBhvr>
                                      <p:tavLst>
                                        <p:tav tm="0">
                                          <p:val>
                                            <p:fltVal val="0.5"/>
                                          </p:val>
                                        </p:tav>
                                        <p:tav tm="100000">
                                          <p:val>
                                            <p:strVal val="#ppt_y"/>
                                          </p:val>
                                        </p:tav>
                                      </p:tavLst>
                                    </p:anim>
                                  </p:childTnLst>
                                </p:cTn>
                              </p:par>
                              <p:par>
                                <p:cTn id="11" presetID="23" presetClass="entr" presetSubtype="528" fill="hold" grpId="0" nodeType="withEffect">
                                  <p:stCondLst>
                                    <p:cond delay="0"/>
                                  </p:stCondLst>
                                  <p:childTnLst>
                                    <p:set>
                                      <p:cBhvr>
                                        <p:cTn id="12" dur="1" fill="hold">
                                          <p:stCondLst>
                                            <p:cond delay="0"/>
                                          </p:stCondLst>
                                        </p:cTn>
                                        <p:tgtEl>
                                          <p:spTgt spid="3075"/>
                                        </p:tgtEl>
                                        <p:attrNameLst>
                                          <p:attrName>style.visibility</p:attrName>
                                        </p:attrNameLst>
                                      </p:cBhvr>
                                      <p:to>
                                        <p:strVal val="visible"/>
                                      </p:to>
                                    </p:set>
                                    <p:anim calcmode="lin" valueType="num">
                                      <p:cBhvr>
                                        <p:cTn id="13" dur="500" fill="hold"/>
                                        <p:tgtEl>
                                          <p:spTgt spid="3075"/>
                                        </p:tgtEl>
                                        <p:attrNameLst>
                                          <p:attrName>ppt_w</p:attrName>
                                        </p:attrNameLst>
                                      </p:cBhvr>
                                      <p:tavLst>
                                        <p:tav tm="0">
                                          <p:val>
                                            <p:fltVal val="0"/>
                                          </p:val>
                                        </p:tav>
                                        <p:tav tm="100000">
                                          <p:val>
                                            <p:strVal val="#ppt_w"/>
                                          </p:val>
                                        </p:tav>
                                      </p:tavLst>
                                    </p:anim>
                                    <p:anim calcmode="lin" valueType="num">
                                      <p:cBhvr>
                                        <p:cTn id="14" dur="500" fill="hold"/>
                                        <p:tgtEl>
                                          <p:spTgt spid="3075"/>
                                        </p:tgtEl>
                                        <p:attrNameLst>
                                          <p:attrName>ppt_h</p:attrName>
                                        </p:attrNameLst>
                                      </p:cBhvr>
                                      <p:tavLst>
                                        <p:tav tm="0">
                                          <p:val>
                                            <p:fltVal val="0"/>
                                          </p:val>
                                        </p:tav>
                                        <p:tav tm="100000">
                                          <p:val>
                                            <p:strVal val="#ppt_h"/>
                                          </p:val>
                                        </p:tav>
                                      </p:tavLst>
                                    </p:anim>
                                    <p:anim calcmode="lin" valueType="num">
                                      <p:cBhvr>
                                        <p:cTn id="15" dur="500" fill="hold"/>
                                        <p:tgtEl>
                                          <p:spTgt spid="3075"/>
                                        </p:tgtEl>
                                        <p:attrNameLst>
                                          <p:attrName>ppt_x</p:attrName>
                                        </p:attrNameLst>
                                      </p:cBhvr>
                                      <p:tavLst>
                                        <p:tav tm="0">
                                          <p:val>
                                            <p:fltVal val="0.5"/>
                                          </p:val>
                                        </p:tav>
                                        <p:tav tm="100000">
                                          <p:val>
                                            <p:strVal val="#ppt_x"/>
                                          </p:val>
                                        </p:tav>
                                      </p:tavLst>
                                    </p:anim>
                                    <p:anim calcmode="lin" valueType="num">
                                      <p:cBhvr>
                                        <p:cTn id="16" dur="500" fill="hold"/>
                                        <p:tgtEl>
                                          <p:spTgt spid="3075"/>
                                        </p:tgtEl>
                                        <p:attrNameLst>
                                          <p:attrName>ppt_y</p:attrName>
                                        </p:attrNameLst>
                                      </p:cBhvr>
                                      <p:tavLst>
                                        <p:tav tm="0">
                                          <p:val>
                                            <p:fltVal val="0.5"/>
                                          </p:val>
                                        </p:tav>
                                        <p:tav tm="100000">
                                          <p:val>
                                            <p:strVal val="#ppt_y"/>
                                          </p:val>
                                        </p:tav>
                                      </p:tavLst>
                                    </p:anim>
                                  </p:childTnLst>
                                </p:cTn>
                              </p:par>
                              <p:par>
                                <p:cTn id="17" presetID="23" presetClass="entr" presetSubtype="528" fill="hold" grpId="0" nodeType="withEffect">
                                  <p:stCondLst>
                                    <p:cond delay="250"/>
                                  </p:stCondLst>
                                  <p:childTnLst>
                                    <p:set>
                                      <p:cBhvr>
                                        <p:cTn id="18" dur="1" fill="hold">
                                          <p:stCondLst>
                                            <p:cond delay="0"/>
                                          </p:stCondLst>
                                        </p:cTn>
                                        <p:tgtEl>
                                          <p:spTgt spid="3090"/>
                                        </p:tgtEl>
                                        <p:attrNameLst>
                                          <p:attrName>style.visibility</p:attrName>
                                        </p:attrNameLst>
                                      </p:cBhvr>
                                      <p:to>
                                        <p:strVal val="visible"/>
                                      </p:to>
                                    </p:set>
                                    <p:anim calcmode="lin" valueType="num">
                                      <p:cBhvr>
                                        <p:cTn id="19" dur="500" fill="hold"/>
                                        <p:tgtEl>
                                          <p:spTgt spid="3090"/>
                                        </p:tgtEl>
                                        <p:attrNameLst>
                                          <p:attrName>ppt_w</p:attrName>
                                        </p:attrNameLst>
                                      </p:cBhvr>
                                      <p:tavLst>
                                        <p:tav tm="0">
                                          <p:val>
                                            <p:fltVal val="0"/>
                                          </p:val>
                                        </p:tav>
                                        <p:tav tm="100000">
                                          <p:val>
                                            <p:strVal val="#ppt_w"/>
                                          </p:val>
                                        </p:tav>
                                      </p:tavLst>
                                    </p:anim>
                                    <p:anim calcmode="lin" valueType="num">
                                      <p:cBhvr>
                                        <p:cTn id="20" dur="500" fill="hold"/>
                                        <p:tgtEl>
                                          <p:spTgt spid="3090"/>
                                        </p:tgtEl>
                                        <p:attrNameLst>
                                          <p:attrName>ppt_h</p:attrName>
                                        </p:attrNameLst>
                                      </p:cBhvr>
                                      <p:tavLst>
                                        <p:tav tm="0">
                                          <p:val>
                                            <p:fltVal val="0"/>
                                          </p:val>
                                        </p:tav>
                                        <p:tav tm="100000">
                                          <p:val>
                                            <p:strVal val="#ppt_h"/>
                                          </p:val>
                                        </p:tav>
                                      </p:tavLst>
                                    </p:anim>
                                    <p:anim calcmode="lin" valueType="num">
                                      <p:cBhvr>
                                        <p:cTn id="21" dur="500" fill="hold"/>
                                        <p:tgtEl>
                                          <p:spTgt spid="3090"/>
                                        </p:tgtEl>
                                        <p:attrNameLst>
                                          <p:attrName>ppt_x</p:attrName>
                                        </p:attrNameLst>
                                      </p:cBhvr>
                                      <p:tavLst>
                                        <p:tav tm="0">
                                          <p:val>
                                            <p:fltVal val="0.5"/>
                                          </p:val>
                                        </p:tav>
                                        <p:tav tm="100000">
                                          <p:val>
                                            <p:strVal val="#ppt_x"/>
                                          </p:val>
                                        </p:tav>
                                      </p:tavLst>
                                    </p:anim>
                                    <p:anim calcmode="lin" valueType="num">
                                      <p:cBhvr>
                                        <p:cTn id="22" dur="500" fill="hold"/>
                                        <p:tgtEl>
                                          <p:spTgt spid="3090"/>
                                        </p:tgtEl>
                                        <p:attrNameLst>
                                          <p:attrName>ppt_y</p:attrName>
                                        </p:attrNameLst>
                                      </p:cBhvr>
                                      <p:tavLst>
                                        <p:tav tm="0">
                                          <p:val>
                                            <p:fltVal val="0.5"/>
                                          </p:val>
                                        </p:tav>
                                        <p:tav tm="100000">
                                          <p:val>
                                            <p:strVal val="#ppt_y"/>
                                          </p:val>
                                        </p:tav>
                                      </p:tavLst>
                                    </p:anim>
                                  </p:childTnLst>
                                </p:cTn>
                              </p:par>
                              <p:par>
                                <p:cTn id="23" presetID="23" presetClass="entr" presetSubtype="528" fill="hold" grpId="0" nodeType="withEffect">
                                  <p:stCondLst>
                                    <p:cond delay="250"/>
                                  </p:stCondLst>
                                  <p:childTnLst>
                                    <p:set>
                                      <p:cBhvr>
                                        <p:cTn id="24" dur="1" fill="hold">
                                          <p:stCondLst>
                                            <p:cond delay="0"/>
                                          </p:stCondLst>
                                        </p:cTn>
                                        <p:tgtEl>
                                          <p:spTgt spid="3080"/>
                                        </p:tgtEl>
                                        <p:attrNameLst>
                                          <p:attrName>style.visibility</p:attrName>
                                        </p:attrNameLst>
                                      </p:cBhvr>
                                      <p:to>
                                        <p:strVal val="visible"/>
                                      </p:to>
                                    </p:set>
                                    <p:anim calcmode="lin" valueType="num">
                                      <p:cBhvr>
                                        <p:cTn id="25" dur="500" fill="hold"/>
                                        <p:tgtEl>
                                          <p:spTgt spid="3080"/>
                                        </p:tgtEl>
                                        <p:attrNameLst>
                                          <p:attrName>ppt_w</p:attrName>
                                        </p:attrNameLst>
                                      </p:cBhvr>
                                      <p:tavLst>
                                        <p:tav tm="0">
                                          <p:val>
                                            <p:fltVal val="0"/>
                                          </p:val>
                                        </p:tav>
                                        <p:tav tm="100000">
                                          <p:val>
                                            <p:strVal val="#ppt_w"/>
                                          </p:val>
                                        </p:tav>
                                      </p:tavLst>
                                    </p:anim>
                                    <p:anim calcmode="lin" valueType="num">
                                      <p:cBhvr>
                                        <p:cTn id="26" dur="500" fill="hold"/>
                                        <p:tgtEl>
                                          <p:spTgt spid="3080"/>
                                        </p:tgtEl>
                                        <p:attrNameLst>
                                          <p:attrName>ppt_h</p:attrName>
                                        </p:attrNameLst>
                                      </p:cBhvr>
                                      <p:tavLst>
                                        <p:tav tm="0">
                                          <p:val>
                                            <p:fltVal val="0"/>
                                          </p:val>
                                        </p:tav>
                                        <p:tav tm="100000">
                                          <p:val>
                                            <p:strVal val="#ppt_h"/>
                                          </p:val>
                                        </p:tav>
                                      </p:tavLst>
                                    </p:anim>
                                    <p:anim calcmode="lin" valueType="num">
                                      <p:cBhvr>
                                        <p:cTn id="27" dur="500" fill="hold"/>
                                        <p:tgtEl>
                                          <p:spTgt spid="3080"/>
                                        </p:tgtEl>
                                        <p:attrNameLst>
                                          <p:attrName>ppt_x</p:attrName>
                                        </p:attrNameLst>
                                      </p:cBhvr>
                                      <p:tavLst>
                                        <p:tav tm="0">
                                          <p:val>
                                            <p:fltVal val="0.5"/>
                                          </p:val>
                                        </p:tav>
                                        <p:tav tm="100000">
                                          <p:val>
                                            <p:strVal val="#ppt_x"/>
                                          </p:val>
                                        </p:tav>
                                      </p:tavLst>
                                    </p:anim>
                                    <p:anim calcmode="lin" valueType="num">
                                      <p:cBhvr>
                                        <p:cTn id="28" dur="500" fill="hold"/>
                                        <p:tgtEl>
                                          <p:spTgt spid="3080"/>
                                        </p:tgtEl>
                                        <p:attrNameLst>
                                          <p:attrName>ppt_y</p:attrName>
                                        </p:attrNameLst>
                                      </p:cBhvr>
                                      <p:tavLst>
                                        <p:tav tm="0">
                                          <p:val>
                                            <p:fltVal val="0.5"/>
                                          </p:val>
                                        </p:tav>
                                        <p:tav tm="100000">
                                          <p:val>
                                            <p:strVal val="#ppt_y"/>
                                          </p:val>
                                        </p:tav>
                                      </p:tavLst>
                                    </p:anim>
                                  </p:childTnLst>
                                </p:cTn>
                              </p:par>
                              <p:par>
                                <p:cTn id="29" presetID="23" presetClass="entr" presetSubtype="528" fill="hold" nodeType="withEffect">
                                  <p:stCondLst>
                                    <p:cond delay="500"/>
                                  </p:stCondLst>
                                  <p:childTnLst>
                                    <p:set>
                                      <p:cBhvr>
                                        <p:cTn id="30" dur="1" fill="hold">
                                          <p:stCondLst>
                                            <p:cond delay="0"/>
                                          </p:stCondLst>
                                        </p:cTn>
                                        <p:tgtEl>
                                          <p:spTgt spid="3088"/>
                                        </p:tgtEl>
                                        <p:attrNameLst>
                                          <p:attrName>style.visibility</p:attrName>
                                        </p:attrNameLst>
                                      </p:cBhvr>
                                      <p:to>
                                        <p:strVal val="visible"/>
                                      </p:to>
                                    </p:set>
                                    <p:anim calcmode="lin" valueType="num">
                                      <p:cBhvr>
                                        <p:cTn id="31" dur="500" fill="hold"/>
                                        <p:tgtEl>
                                          <p:spTgt spid="3088"/>
                                        </p:tgtEl>
                                        <p:attrNameLst>
                                          <p:attrName>ppt_w</p:attrName>
                                        </p:attrNameLst>
                                      </p:cBhvr>
                                      <p:tavLst>
                                        <p:tav tm="0">
                                          <p:val>
                                            <p:fltVal val="0"/>
                                          </p:val>
                                        </p:tav>
                                        <p:tav tm="100000">
                                          <p:val>
                                            <p:strVal val="#ppt_w"/>
                                          </p:val>
                                        </p:tav>
                                      </p:tavLst>
                                    </p:anim>
                                    <p:anim calcmode="lin" valueType="num">
                                      <p:cBhvr>
                                        <p:cTn id="32" dur="500" fill="hold"/>
                                        <p:tgtEl>
                                          <p:spTgt spid="3088"/>
                                        </p:tgtEl>
                                        <p:attrNameLst>
                                          <p:attrName>ppt_h</p:attrName>
                                        </p:attrNameLst>
                                      </p:cBhvr>
                                      <p:tavLst>
                                        <p:tav tm="0">
                                          <p:val>
                                            <p:fltVal val="0"/>
                                          </p:val>
                                        </p:tav>
                                        <p:tav tm="100000">
                                          <p:val>
                                            <p:strVal val="#ppt_h"/>
                                          </p:val>
                                        </p:tav>
                                      </p:tavLst>
                                    </p:anim>
                                    <p:anim calcmode="lin" valueType="num">
                                      <p:cBhvr>
                                        <p:cTn id="33" dur="500" fill="hold"/>
                                        <p:tgtEl>
                                          <p:spTgt spid="3088"/>
                                        </p:tgtEl>
                                        <p:attrNameLst>
                                          <p:attrName>ppt_x</p:attrName>
                                        </p:attrNameLst>
                                      </p:cBhvr>
                                      <p:tavLst>
                                        <p:tav tm="0">
                                          <p:val>
                                            <p:fltVal val="0.5"/>
                                          </p:val>
                                        </p:tav>
                                        <p:tav tm="100000">
                                          <p:val>
                                            <p:strVal val="#ppt_x"/>
                                          </p:val>
                                        </p:tav>
                                      </p:tavLst>
                                    </p:anim>
                                    <p:anim calcmode="lin" valueType="num">
                                      <p:cBhvr>
                                        <p:cTn id="34" dur="500" fill="hold"/>
                                        <p:tgtEl>
                                          <p:spTgt spid="3088"/>
                                        </p:tgtEl>
                                        <p:attrNameLst>
                                          <p:attrName>ppt_y</p:attrName>
                                        </p:attrNameLst>
                                      </p:cBhvr>
                                      <p:tavLst>
                                        <p:tav tm="0">
                                          <p:val>
                                            <p:fltVal val="0.5"/>
                                          </p:val>
                                        </p:tav>
                                        <p:tav tm="100000">
                                          <p:val>
                                            <p:strVal val="#ppt_y"/>
                                          </p:val>
                                        </p:tav>
                                      </p:tavLst>
                                    </p:anim>
                                  </p:childTnLst>
                                </p:cTn>
                              </p:par>
                              <p:par>
                                <p:cTn id="35" presetID="23" presetClass="entr" presetSubtype="528" fill="hold" grpId="0" nodeType="withEffect">
                                  <p:stCondLst>
                                    <p:cond delay="500"/>
                                  </p:stCondLst>
                                  <p:childTnLst>
                                    <p:set>
                                      <p:cBhvr>
                                        <p:cTn id="36" dur="1" fill="hold">
                                          <p:stCondLst>
                                            <p:cond delay="0"/>
                                          </p:stCondLst>
                                        </p:cTn>
                                        <p:tgtEl>
                                          <p:spTgt spid="3081"/>
                                        </p:tgtEl>
                                        <p:attrNameLst>
                                          <p:attrName>style.visibility</p:attrName>
                                        </p:attrNameLst>
                                      </p:cBhvr>
                                      <p:to>
                                        <p:strVal val="visible"/>
                                      </p:to>
                                    </p:set>
                                    <p:anim calcmode="lin" valueType="num">
                                      <p:cBhvr>
                                        <p:cTn id="37" dur="500" fill="hold"/>
                                        <p:tgtEl>
                                          <p:spTgt spid="3081"/>
                                        </p:tgtEl>
                                        <p:attrNameLst>
                                          <p:attrName>ppt_w</p:attrName>
                                        </p:attrNameLst>
                                      </p:cBhvr>
                                      <p:tavLst>
                                        <p:tav tm="0">
                                          <p:val>
                                            <p:fltVal val="0"/>
                                          </p:val>
                                        </p:tav>
                                        <p:tav tm="100000">
                                          <p:val>
                                            <p:strVal val="#ppt_w"/>
                                          </p:val>
                                        </p:tav>
                                      </p:tavLst>
                                    </p:anim>
                                    <p:anim calcmode="lin" valueType="num">
                                      <p:cBhvr>
                                        <p:cTn id="38" dur="500" fill="hold"/>
                                        <p:tgtEl>
                                          <p:spTgt spid="3081"/>
                                        </p:tgtEl>
                                        <p:attrNameLst>
                                          <p:attrName>ppt_h</p:attrName>
                                        </p:attrNameLst>
                                      </p:cBhvr>
                                      <p:tavLst>
                                        <p:tav tm="0">
                                          <p:val>
                                            <p:fltVal val="0"/>
                                          </p:val>
                                        </p:tav>
                                        <p:tav tm="100000">
                                          <p:val>
                                            <p:strVal val="#ppt_h"/>
                                          </p:val>
                                        </p:tav>
                                      </p:tavLst>
                                    </p:anim>
                                    <p:anim calcmode="lin" valueType="num">
                                      <p:cBhvr>
                                        <p:cTn id="39" dur="500" fill="hold"/>
                                        <p:tgtEl>
                                          <p:spTgt spid="3081"/>
                                        </p:tgtEl>
                                        <p:attrNameLst>
                                          <p:attrName>ppt_x</p:attrName>
                                        </p:attrNameLst>
                                      </p:cBhvr>
                                      <p:tavLst>
                                        <p:tav tm="0">
                                          <p:val>
                                            <p:fltVal val="0.5"/>
                                          </p:val>
                                        </p:tav>
                                        <p:tav tm="100000">
                                          <p:val>
                                            <p:strVal val="#ppt_x"/>
                                          </p:val>
                                        </p:tav>
                                      </p:tavLst>
                                    </p:anim>
                                    <p:anim calcmode="lin" valueType="num">
                                      <p:cBhvr>
                                        <p:cTn id="40" dur="500" fill="hold"/>
                                        <p:tgtEl>
                                          <p:spTgt spid="3081"/>
                                        </p:tgtEl>
                                        <p:attrNameLst>
                                          <p:attrName>ppt_y</p:attrName>
                                        </p:attrNameLst>
                                      </p:cBhvr>
                                      <p:tavLst>
                                        <p:tav tm="0">
                                          <p:val>
                                            <p:fltVal val="0.5"/>
                                          </p:val>
                                        </p:tav>
                                        <p:tav tm="100000">
                                          <p:val>
                                            <p:strVal val="#ppt_y"/>
                                          </p:val>
                                        </p:tav>
                                      </p:tavLst>
                                    </p:anim>
                                  </p:childTnLst>
                                </p:cTn>
                              </p:par>
                              <p:par>
                                <p:cTn id="41" presetID="23" presetClass="entr" presetSubtype="528" fill="hold" grpId="0" nodeType="withEffect">
                                  <p:stCondLst>
                                    <p:cond delay="750"/>
                                  </p:stCondLst>
                                  <p:childTnLst>
                                    <p:set>
                                      <p:cBhvr>
                                        <p:cTn id="42" dur="1" fill="hold">
                                          <p:stCondLst>
                                            <p:cond delay="0"/>
                                          </p:stCondLst>
                                        </p:cTn>
                                        <p:tgtEl>
                                          <p:spTgt spid="3091"/>
                                        </p:tgtEl>
                                        <p:attrNameLst>
                                          <p:attrName>style.visibility</p:attrName>
                                        </p:attrNameLst>
                                      </p:cBhvr>
                                      <p:to>
                                        <p:strVal val="visible"/>
                                      </p:to>
                                    </p:set>
                                    <p:anim calcmode="lin" valueType="num">
                                      <p:cBhvr>
                                        <p:cTn id="43" dur="500" fill="hold"/>
                                        <p:tgtEl>
                                          <p:spTgt spid="3091"/>
                                        </p:tgtEl>
                                        <p:attrNameLst>
                                          <p:attrName>ppt_w</p:attrName>
                                        </p:attrNameLst>
                                      </p:cBhvr>
                                      <p:tavLst>
                                        <p:tav tm="0">
                                          <p:val>
                                            <p:fltVal val="0"/>
                                          </p:val>
                                        </p:tav>
                                        <p:tav tm="100000">
                                          <p:val>
                                            <p:strVal val="#ppt_w"/>
                                          </p:val>
                                        </p:tav>
                                      </p:tavLst>
                                    </p:anim>
                                    <p:anim calcmode="lin" valueType="num">
                                      <p:cBhvr>
                                        <p:cTn id="44" dur="500" fill="hold"/>
                                        <p:tgtEl>
                                          <p:spTgt spid="3091"/>
                                        </p:tgtEl>
                                        <p:attrNameLst>
                                          <p:attrName>ppt_h</p:attrName>
                                        </p:attrNameLst>
                                      </p:cBhvr>
                                      <p:tavLst>
                                        <p:tav tm="0">
                                          <p:val>
                                            <p:fltVal val="0"/>
                                          </p:val>
                                        </p:tav>
                                        <p:tav tm="100000">
                                          <p:val>
                                            <p:strVal val="#ppt_h"/>
                                          </p:val>
                                        </p:tav>
                                      </p:tavLst>
                                    </p:anim>
                                    <p:anim calcmode="lin" valueType="num">
                                      <p:cBhvr>
                                        <p:cTn id="45" dur="500" fill="hold"/>
                                        <p:tgtEl>
                                          <p:spTgt spid="3091"/>
                                        </p:tgtEl>
                                        <p:attrNameLst>
                                          <p:attrName>ppt_x</p:attrName>
                                        </p:attrNameLst>
                                      </p:cBhvr>
                                      <p:tavLst>
                                        <p:tav tm="0">
                                          <p:val>
                                            <p:fltVal val="0.5"/>
                                          </p:val>
                                        </p:tav>
                                        <p:tav tm="100000">
                                          <p:val>
                                            <p:strVal val="#ppt_x"/>
                                          </p:val>
                                        </p:tav>
                                      </p:tavLst>
                                    </p:anim>
                                    <p:anim calcmode="lin" valueType="num">
                                      <p:cBhvr>
                                        <p:cTn id="46" dur="500" fill="hold"/>
                                        <p:tgtEl>
                                          <p:spTgt spid="3091"/>
                                        </p:tgtEl>
                                        <p:attrNameLst>
                                          <p:attrName>ppt_y</p:attrName>
                                        </p:attrNameLst>
                                      </p:cBhvr>
                                      <p:tavLst>
                                        <p:tav tm="0">
                                          <p:val>
                                            <p:fltVal val="0.5"/>
                                          </p:val>
                                        </p:tav>
                                        <p:tav tm="100000">
                                          <p:val>
                                            <p:strVal val="#ppt_y"/>
                                          </p:val>
                                        </p:tav>
                                      </p:tavLst>
                                    </p:anim>
                                  </p:childTnLst>
                                </p:cTn>
                              </p:par>
                              <p:par>
                                <p:cTn id="47" presetID="23" presetClass="entr" presetSubtype="528" fill="hold" nodeType="withEffect">
                                  <p:stCondLst>
                                    <p:cond delay="750"/>
                                  </p:stCondLst>
                                  <p:childTnLst>
                                    <p:set>
                                      <p:cBhvr>
                                        <p:cTn id="48" dur="1" fill="hold">
                                          <p:stCondLst>
                                            <p:cond delay="0"/>
                                          </p:stCondLst>
                                        </p:cTn>
                                        <p:tgtEl>
                                          <p:spTgt spid="3089"/>
                                        </p:tgtEl>
                                        <p:attrNameLst>
                                          <p:attrName>style.visibility</p:attrName>
                                        </p:attrNameLst>
                                      </p:cBhvr>
                                      <p:to>
                                        <p:strVal val="visible"/>
                                      </p:to>
                                    </p:set>
                                    <p:anim calcmode="lin" valueType="num">
                                      <p:cBhvr>
                                        <p:cTn id="49" dur="500" fill="hold"/>
                                        <p:tgtEl>
                                          <p:spTgt spid="3089"/>
                                        </p:tgtEl>
                                        <p:attrNameLst>
                                          <p:attrName>ppt_w</p:attrName>
                                        </p:attrNameLst>
                                      </p:cBhvr>
                                      <p:tavLst>
                                        <p:tav tm="0">
                                          <p:val>
                                            <p:fltVal val="0"/>
                                          </p:val>
                                        </p:tav>
                                        <p:tav tm="100000">
                                          <p:val>
                                            <p:strVal val="#ppt_w"/>
                                          </p:val>
                                        </p:tav>
                                      </p:tavLst>
                                    </p:anim>
                                    <p:anim calcmode="lin" valueType="num">
                                      <p:cBhvr>
                                        <p:cTn id="50" dur="500" fill="hold"/>
                                        <p:tgtEl>
                                          <p:spTgt spid="3089"/>
                                        </p:tgtEl>
                                        <p:attrNameLst>
                                          <p:attrName>ppt_h</p:attrName>
                                        </p:attrNameLst>
                                      </p:cBhvr>
                                      <p:tavLst>
                                        <p:tav tm="0">
                                          <p:val>
                                            <p:fltVal val="0"/>
                                          </p:val>
                                        </p:tav>
                                        <p:tav tm="100000">
                                          <p:val>
                                            <p:strVal val="#ppt_h"/>
                                          </p:val>
                                        </p:tav>
                                      </p:tavLst>
                                    </p:anim>
                                    <p:anim calcmode="lin" valueType="num">
                                      <p:cBhvr>
                                        <p:cTn id="51" dur="500" fill="hold"/>
                                        <p:tgtEl>
                                          <p:spTgt spid="3089"/>
                                        </p:tgtEl>
                                        <p:attrNameLst>
                                          <p:attrName>ppt_x</p:attrName>
                                        </p:attrNameLst>
                                      </p:cBhvr>
                                      <p:tavLst>
                                        <p:tav tm="0">
                                          <p:val>
                                            <p:fltVal val="0.5"/>
                                          </p:val>
                                        </p:tav>
                                        <p:tav tm="100000">
                                          <p:val>
                                            <p:strVal val="#ppt_x"/>
                                          </p:val>
                                        </p:tav>
                                      </p:tavLst>
                                    </p:anim>
                                    <p:anim calcmode="lin" valueType="num">
                                      <p:cBhvr>
                                        <p:cTn id="52" dur="500" fill="hold"/>
                                        <p:tgtEl>
                                          <p:spTgt spid="3089"/>
                                        </p:tgtEl>
                                        <p:attrNameLst>
                                          <p:attrName>ppt_y</p:attrName>
                                        </p:attrNameLst>
                                      </p:cBhvr>
                                      <p:tavLst>
                                        <p:tav tm="0">
                                          <p:val>
                                            <p:fltVal val="0.5"/>
                                          </p:val>
                                        </p:tav>
                                        <p:tav tm="100000">
                                          <p:val>
                                            <p:strVal val="#ppt_y"/>
                                          </p:val>
                                        </p:tav>
                                      </p:tavLst>
                                    </p:anim>
                                  </p:childTnLst>
                                </p:cTn>
                              </p:par>
                              <p:par>
                                <p:cTn id="53" presetID="23" presetClass="entr" presetSubtype="528" fill="hold" grpId="0" nodeType="withEffect">
                                  <p:stCondLst>
                                    <p:cond delay="1000"/>
                                  </p:stCondLst>
                                  <p:childTnLst>
                                    <p:set>
                                      <p:cBhvr>
                                        <p:cTn id="54" dur="1" fill="hold">
                                          <p:stCondLst>
                                            <p:cond delay="0"/>
                                          </p:stCondLst>
                                        </p:cTn>
                                        <p:tgtEl>
                                          <p:spTgt spid="3079"/>
                                        </p:tgtEl>
                                        <p:attrNameLst>
                                          <p:attrName>style.visibility</p:attrName>
                                        </p:attrNameLst>
                                      </p:cBhvr>
                                      <p:to>
                                        <p:strVal val="visible"/>
                                      </p:to>
                                    </p:set>
                                    <p:anim calcmode="lin" valueType="num">
                                      <p:cBhvr>
                                        <p:cTn id="55" dur="500" fill="hold"/>
                                        <p:tgtEl>
                                          <p:spTgt spid="3079"/>
                                        </p:tgtEl>
                                        <p:attrNameLst>
                                          <p:attrName>ppt_w</p:attrName>
                                        </p:attrNameLst>
                                      </p:cBhvr>
                                      <p:tavLst>
                                        <p:tav tm="0">
                                          <p:val>
                                            <p:fltVal val="0"/>
                                          </p:val>
                                        </p:tav>
                                        <p:tav tm="100000">
                                          <p:val>
                                            <p:strVal val="#ppt_w"/>
                                          </p:val>
                                        </p:tav>
                                      </p:tavLst>
                                    </p:anim>
                                    <p:anim calcmode="lin" valueType="num">
                                      <p:cBhvr>
                                        <p:cTn id="56" dur="500" fill="hold"/>
                                        <p:tgtEl>
                                          <p:spTgt spid="3079"/>
                                        </p:tgtEl>
                                        <p:attrNameLst>
                                          <p:attrName>ppt_h</p:attrName>
                                        </p:attrNameLst>
                                      </p:cBhvr>
                                      <p:tavLst>
                                        <p:tav tm="0">
                                          <p:val>
                                            <p:fltVal val="0"/>
                                          </p:val>
                                        </p:tav>
                                        <p:tav tm="100000">
                                          <p:val>
                                            <p:strVal val="#ppt_h"/>
                                          </p:val>
                                        </p:tav>
                                      </p:tavLst>
                                    </p:anim>
                                    <p:anim calcmode="lin" valueType="num">
                                      <p:cBhvr>
                                        <p:cTn id="57" dur="500" fill="hold"/>
                                        <p:tgtEl>
                                          <p:spTgt spid="3079"/>
                                        </p:tgtEl>
                                        <p:attrNameLst>
                                          <p:attrName>ppt_x</p:attrName>
                                        </p:attrNameLst>
                                      </p:cBhvr>
                                      <p:tavLst>
                                        <p:tav tm="0">
                                          <p:val>
                                            <p:fltVal val="0.5"/>
                                          </p:val>
                                        </p:tav>
                                        <p:tav tm="100000">
                                          <p:val>
                                            <p:strVal val="#ppt_x"/>
                                          </p:val>
                                        </p:tav>
                                      </p:tavLst>
                                    </p:anim>
                                    <p:anim calcmode="lin" valueType="num">
                                      <p:cBhvr>
                                        <p:cTn id="58" dur="500" fill="hold"/>
                                        <p:tgtEl>
                                          <p:spTgt spid="3079"/>
                                        </p:tgtEl>
                                        <p:attrNameLst>
                                          <p:attrName>ppt_y</p:attrName>
                                        </p:attrNameLst>
                                      </p:cBhvr>
                                      <p:tavLst>
                                        <p:tav tm="0">
                                          <p:val>
                                            <p:fltVal val="0.5"/>
                                          </p:val>
                                        </p:tav>
                                        <p:tav tm="100000">
                                          <p:val>
                                            <p:strVal val="#ppt_y"/>
                                          </p:val>
                                        </p:tav>
                                      </p:tavLst>
                                    </p:anim>
                                  </p:childTnLst>
                                </p:cTn>
                              </p:par>
                              <p:par>
                                <p:cTn id="59" presetID="22" presetClass="entr" presetSubtype="4" fill="hold" grpId="0" nodeType="withEffect">
                                  <p:stCondLst>
                                    <p:cond delay="1250"/>
                                  </p:stCondLst>
                                  <p:childTnLst>
                                    <p:set>
                                      <p:cBhvr>
                                        <p:cTn id="60" dur="1" fill="hold">
                                          <p:stCondLst>
                                            <p:cond delay="0"/>
                                          </p:stCondLst>
                                        </p:cTn>
                                        <p:tgtEl>
                                          <p:spTgt spid="3078"/>
                                        </p:tgtEl>
                                        <p:attrNameLst>
                                          <p:attrName>style.visibility</p:attrName>
                                        </p:attrNameLst>
                                      </p:cBhvr>
                                      <p:to>
                                        <p:strVal val="visible"/>
                                      </p:to>
                                    </p:set>
                                    <p:animEffect transition="in" filter="wipe(down)">
                                      <p:cBhvr>
                                        <p:cTn id="61" dur="500"/>
                                        <p:tgtEl>
                                          <p:spTgt spid="3078"/>
                                        </p:tgtEl>
                                      </p:cBhvr>
                                    </p:animEffect>
                                  </p:childTnLst>
                                </p:cTn>
                              </p:par>
                              <p:par>
                                <p:cTn id="62" presetID="22" presetClass="entr" presetSubtype="4" fill="hold" grpId="0" nodeType="withEffect">
                                  <p:stCondLst>
                                    <p:cond delay="1500"/>
                                  </p:stCondLst>
                                  <p:childTnLst>
                                    <p:set>
                                      <p:cBhvr>
                                        <p:cTn id="63" dur="1" fill="hold">
                                          <p:stCondLst>
                                            <p:cond delay="0"/>
                                          </p:stCondLst>
                                        </p:cTn>
                                        <p:tgtEl>
                                          <p:spTgt spid="3074"/>
                                        </p:tgtEl>
                                        <p:attrNameLst>
                                          <p:attrName>style.visibility</p:attrName>
                                        </p:attrNameLst>
                                      </p:cBhvr>
                                      <p:to>
                                        <p:strVal val="visible"/>
                                      </p:to>
                                    </p:set>
                                    <p:animEffect transition="in" filter="wipe(down)">
                                      <p:cBhvr>
                                        <p:cTn id="64" dur="500"/>
                                        <p:tgtEl>
                                          <p:spTgt spid="3074"/>
                                        </p:tgtEl>
                                      </p:cBhvr>
                                    </p:animEffect>
                                  </p:childTnLst>
                                </p:cTn>
                              </p:par>
                            </p:childTnLst>
                          </p:cTn>
                        </p:par>
                        <p:par>
                          <p:cTn id="65" fill="hold">
                            <p:stCondLst>
                              <p:cond delay="500"/>
                            </p:stCondLst>
                            <p:childTnLst>
                              <p:par>
                                <p:cTn id="66" presetID="10" presetClass="entr" presetSubtype="0" fill="hold" nodeType="afterEffect">
                                  <p:stCondLst>
                                    <p:cond delay="0"/>
                                  </p:stCondLst>
                                  <p:childTnLst>
                                    <p:set>
                                      <p:cBhvr>
                                        <p:cTn id="67" dur="1" fill="hold">
                                          <p:stCondLst>
                                            <p:cond delay="0"/>
                                          </p:stCondLst>
                                        </p:cTn>
                                        <p:tgtEl>
                                          <p:spTgt spid="3076"/>
                                        </p:tgtEl>
                                        <p:attrNameLst>
                                          <p:attrName>style.visibility</p:attrName>
                                        </p:attrNameLst>
                                      </p:cBhvr>
                                      <p:to>
                                        <p:strVal val="visible"/>
                                      </p:to>
                                    </p:set>
                                    <p:animEffect transition="in" filter="fade">
                                      <p:cBhvr>
                                        <p:cTn id="68" dur="500"/>
                                        <p:tgtEl>
                                          <p:spTgt spid="3076"/>
                                        </p:tgtEl>
                                      </p:cBhvr>
                                    </p:animEffect>
                                  </p:childTnLst>
                                </p:cTn>
                              </p:par>
                            </p:childTnLst>
                          </p:cTn>
                        </p:par>
                        <p:par>
                          <p:cTn id="69" fill="hold">
                            <p:stCondLst>
                              <p:cond delay="1000"/>
                            </p:stCondLst>
                            <p:childTnLst>
                              <p:par>
                                <p:cTn id="70" presetID="22" presetClass="entr" presetSubtype="1" fill="hold" grpId="0" nodeType="afterEffect">
                                  <p:stCondLst>
                                    <p:cond delay="0"/>
                                  </p:stCondLst>
                                  <p:iterate type="lt">
                                    <p:tmPct val="10000"/>
                                  </p:iterate>
                                  <p:childTnLst>
                                    <p:set>
                                      <p:cBhvr>
                                        <p:cTn id="71" dur="1" fill="hold">
                                          <p:stCondLst>
                                            <p:cond delay="0"/>
                                          </p:stCondLst>
                                        </p:cTn>
                                        <p:tgtEl>
                                          <p:spTgt spid="3085"/>
                                        </p:tgtEl>
                                        <p:attrNameLst>
                                          <p:attrName>style.visibility</p:attrName>
                                        </p:attrNameLst>
                                      </p:cBhvr>
                                      <p:to>
                                        <p:strVal val="visible"/>
                                      </p:to>
                                    </p:set>
                                    <p:animEffect transition="in" filter="wipe(up)">
                                      <p:cBhvr>
                                        <p:cTn id="72" dur="500"/>
                                        <p:tgtEl>
                                          <p:spTgt spid="3085"/>
                                        </p:tgtEl>
                                      </p:cBhvr>
                                    </p:animEffect>
                                  </p:childTnLst>
                                </p:cTn>
                              </p:par>
                            </p:childTnLst>
                          </p:cTn>
                        </p:par>
                        <p:par>
                          <p:cTn id="73" fill="hold">
                            <p:stCondLst>
                              <p:cond delay="4099"/>
                            </p:stCondLst>
                            <p:childTnLst>
                              <p:par>
                                <p:cTn id="74" presetID="16" presetClass="entr" presetSubtype="37" fill="hold" nodeType="afterEffect">
                                  <p:stCondLst>
                                    <p:cond delay="0"/>
                                  </p:stCondLst>
                                  <p:childTnLst>
                                    <p:set>
                                      <p:cBhvr>
                                        <p:cTn id="75" dur="1" fill="hold">
                                          <p:stCondLst>
                                            <p:cond delay="0"/>
                                          </p:stCondLst>
                                        </p:cTn>
                                        <p:tgtEl>
                                          <p:spTgt spid="3086"/>
                                        </p:tgtEl>
                                        <p:attrNameLst>
                                          <p:attrName>style.visibility</p:attrName>
                                        </p:attrNameLst>
                                      </p:cBhvr>
                                      <p:to>
                                        <p:strVal val="visible"/>
                                      </p:to>
                                    </p:set>
                                    <p:animEffect transition="in" filter="barn(outVertical)">
                                      <p:cBhvr>
                                        <p:cTn id="76" dur="500"/>
                                        <p:tgtEl>
                                          <p:spTgt spid="3086"/>
                                        </p:tgtEl>
                                      </p:cBhvr>
                                    </p:animEffect>
                                  </p:childTnLst>
                                </p:cTn>
                              </p:par>
                            </p:childTnLst>
                          </p:cTn>
                        </p:par>
                        <p:par>
                          <p:cTn id="77" fill="hold">
                            <p:stCondLst>
                              <p:cond delay="4599"/>
                            </p:stCondLst>
                            <p:childTnLst>
                              <p:par>
                                <p:cTn id="78" presetID="12" presetClass="entr" presetSubtype="4" fill="hold" grpId="0" nodeType="afterEffect">
                                  <p:stCondLst>
                                    <p:cond delay="0"/>
                                  </p:stCondLst>
                                  <p:childTnLst>
                                    <p:set>
                                      <p:cBhvr>
                                        <p:cTn id="79" dur="1" fill="hold">
                                          <p:stCondLst>
                                            <p:cond delay="0"/>
                                          </p:stCondLst>
                                        </p:cTn>
                                        <p:tgtEl>
                                          <p:spTgt spid="3087"/>
                                        </p:tgtEl>
                                        <p:attrNameLst>
                                          <p:attrName>style.visibility</p:attrName>
                                        </p:attrNameLst>
                                      </p:cBhvr>
                                      <p:to>
                                        <p:strVal val="visible"/>
                                      </p:to>
                                    </p:set>
                                    <p:anim calcmode="lin" valueType="num">
                                      <p:cBhvr additive="base">
                                        <p:cTn id="80" dur="500"/>
                                        <p:tgtEl>
                                          <p:spTgt spid="3087"/>
                                        </p:tgtEl>
                                        <p:attrNameLst>
                                          <p:attrName>ppt_y</p:attrName>
                                        </p:attrNameLst>
                                      </p:cBhvr>
                                      <p:tavLst>
                                        <p:tav tm="0">
                                          <p:val>
                                            <p:strVal val="#ppt_y+#ppt_h*1.125000"/>
                                          </p:val>
                                        </p:tav>
                                        <p:tav tm="100000">
                                          <p:val>
                                            <p:strVal val="#ppt_y"/>
                                          </p:val>
                                        </p:tav>
                                      </p:tavLst>
                                    </p:anim>
                                    <p:animEffect transition="in" filter="wipe(up)">
                                      <p:cBhvr>
                                        <p:cTn id="81" dur="500"/>
                                        <p:tgtEl>
                                          <p:spTgt spid="3087"/>
                                        </p:tgtEl>
                                      </p:cBhvr>
                                    </p:animEffect>
                                  </p:childTnLst>
                                </p:cTn>
                              </p:par>
                            </p:childTnLst>
                          </p:cTn>
                        </p:par>
                        <p:par>
                          <p:cTn id="82" fill="hold">
                            <p:stCondLst>
                              <p:cond delay="5099"/>
                            </p:stCondLst>
                            <p:childTnLst>
                              <p:par>
                                <p:cTn id="83" presetID="42" presetClass="entr" presetSubtype="0" fill="hold" grpId="0" nodeType="afterEffect">
                                  <p:stCondLst>
                                    <p:cond delay="0"/>
                                  </p:stCondLst>
                                  <p:childTnLst>
                                    <p:set>
                                      <p:cBhvr>
                                        <p:cTn id="84" dur="1" fill="hold">
                                          <p:stCondLst>
                                            <p:cond delay="0"/>
                                          </p:stCondLst>
                                        </p:cTn>
                                        <p:tgtEl>
                                          <p:spTgt spid="20"/>
                                        </p:tgtEl>
                                        <p:attrNameLst>
                                          <p:attrName>style.visibility</p:attrName>
                                        </p:attrNameLst>
                                      </p:cBhvr>
                                      <p:to>
                                        <p:strVal val="visible"/>
                                      </p:to>
                                    </p:set>
                                    <p:animEffect transition="in" filter="fade">
                                      <p:cBhvr>
                                        <p:cTn id="85" dur="1000"/>
                                        <p:tgtEl>
                                          <p:spTgt spid="20"/>
                                        </p:tgtEl>
                                      </p:cBhvr>
                                    </p:animEffect>
                                    <p:anim calcmode="lin" valueType="num">
                                      <p:cBhvr>
                                        <p:cTn id="86" dur="1000" fill="hold"/>
                                        <p:tgtEl>
                                          <p:spTgt spid="20"/>
                                        </p:tgtEl>
                                        <p:attrNameLst>
                                          <p:attrName>ppt_x</p:attrName>
                                        </p:attrNameLst>
                                      </p:cBhvr>
                                      <p:tavLst>
                                        <p:tav tm="0">
                                          <p:val>
                                            <p:strVal val="#ppt_x"/>
                                          </p:val>
                                        </p:tav>
                                        <p:tav tm="100000">
                                          <p:val>
                                            <p:strVal val="#ppt_x"/>
                                          </p:val>
                                        </p:tav>
                                      </p:tavLst>
                                    </p:anim>
                                    <p:anim calcmode="lin" valueType="num">
                                      <p:cBhvr>
                                        <p:cTn id="8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animBg="1"/>
      <p:bldP spid="3075" grpId="0" animBg="1" autoUpdateAnimBg="0"/>
      <p:bldP spid="3077" grpId="0" animBg="1" autoUpdateAnimBg="0"/>
      <p:bldP spid="3078" grpId="0" animBg="1"/>
      <p:bldP spid="3079" grpId="0" animBg="1" autoUpdateAnimBg="0"/>
      <p:bldP spid="3080" grpId="0" animBg="1" autoUpdateAnimBg="0"/>
      <p:bldP spid="3081" grpId="0" animBg="1" autoUpdateAnimBg="0"/>
      <p:bldP spid="3085" grpId="0" autoUpdateAnimBg="0"/>
      <p:bldP spid="3087" grpId="0" autoUpdateAnimBg="0"/>
      <p:bldP spid="3090" grpId="0" animBg="1" autoUpdateAnimBg="0"/>
      <p:bldP spid="3091" grpId="0" animBg="1" autoUpdateAnimBg="0"/>
      <p:bldP spid="20"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5" name="Subtitle 9"/>
          <p:cNvSpPr txBox="1"/>
          <p:nvPr/>
        </p:nvSpPr>
        <p:spPr>
          <a:xfrm>
            <a:off x="4383729" y="4616840"/>
            <a:ext cx="4114630" cy="693420"/>
          </a:xfrm>
          <a:prstGeom prst="rect">
            <a:avLst/>
          </a:prstGeom>
        </p:spPr>
        <p:txBody>
          <a:bodyPr vert="horz" wrap="square" lIns="108715" tIns="54357" rIns="108715" bIns="54357" rtlCol="0">
            <a:spAutoFit/>
          </a:bodyPr>
          <a:lstStyle>
            <a:defPPr>
              <a:defRPr lang="zh-CN"/>
            </a:defPPr>
            <a:lvl1pPr indent="0" algn="r" defTabSz="1087120">
              <a:lnSpc>
                <a:spcPct val="100000"/>
              </a:lnSpc>
              <a:spcBef>
                <a:spcPct val="20000"/>
              </a:spcBef>
              <a:buFont typeface="Arial" panose="020B0604020202020204"/>
              <a:buNone/>
              <a:defRPr sz="2000">
                <a:solidFill>
                  <a:schemeClr val="accent2"/>
                </a:solidFill>
                <a:latin typeface="微软雅黑" panose="020B0503020204020204" pitchFamily="34" charset="-122"/>
                <a:ea typeface="微软雅黑" panose="020B0503020204020204" pitchFamily="34" charset="-122"/>
                <a:cs typeface="Open Sans Light"/>
              </a:defRPr>
            </a:lvl1pPr>
            <a:lvl2pPr marL="1087755" indent="0" algn="ctr" defTabSz="1087120">
              <a:lnSpc>
                <a:spcPct val="130000"/>
              </a:lnSpc>
              <a:spcBef>
                <a:spcPct val="20000"/>
              </a:spcBef>
              <a:buFont typeface="Arial" panose="020B0604020202020204"/>
              <a:buNone/>
              <a:defRPr sz="3100">
                <a:solidFill>
                  <a:schemeClr val="tx1">
                    <a:tint val="75000"/>
                  </a:schemeClr>
                </a:solidFill>
                <a:latin typeface="Open Sans"/>
                <a:cs typeface="Open Sans"/>
              </a:defRPr>
            </a:lvl2pPr>
            <a:lvl3pPr marL="2174875" indent="0" algn="ctr" defTabSz="1087120">
              <a:lnSpc>
                <a:spcPct val="130000"/>
              </a:lnSpc>
              <a:spcBef>
                <a:spcPct val="20000"/>
              </a:spcBef>
              <a:buFont typeface="Arial" panose="020B0604020202020204"/>
              <a:buNone/>
              <a:defRPr sz="3100">
                <a:solidFill>
                  <a:schemeClr val="tx1">
                    <a:tint val="75000"/>
                  </a:schemeClr>
                </a:solidFill>
                <a:latin typeface="Open Sans"/>
                <a:cs typeface="Open Sans"/>
              </a:defRPr>
            </a:lvl3pPr>
            <a:lvl4pPr marL="3262630" indent="0" algn="ctr" defTabSz="1087120">
              <a:lnSpc>
                <a:spcPct val="130000"/>
              </a:lnSpc>
              <a:spcBef>
                <a:spcPct val="20000"/>
              </a:spcBef>
              <a:buFont typeface="Arial" panose="020B0604020202020204"/>
              <a:buNone/>
              <a:defRPr sz="3100">
                <a:solidFill>
                  <a:schemeClr val="tx1">
                    <a:tint val="75000"/>
                  </a:schemeClr>
                </a:solidFill>
                <a:latin typeface="Open Sans"/>
                <a:cs typeface="Open Sans"/>
              </a:defRPr>
            </a:lvl4pPr>
            <a:lvl5pPr marL="4349750" indent="0" algn="ctr" defTabSz="1087120">
              <a:lnSpc>
                <a:spcPct val="130000"/>
              </a:lnSpc>
              <a:spcBef>
                <a:spcPct val="20000"/>
              </a:spcBef>
              <a:buFont typeface="Arial" panose="020B0604020202020204"/>
              <a:buNone/>
              <a:defRPr sz="3100">
                <a:solidFill>
                  <a:schemeClr val="tx1">
                    <a:tint val="75000"/>
                  </a:schemeClr>
                </a:solidFill>
                <a:latin typeface="Open Sans"/>
                <a:cs typeface="Open Sans"/>
              </a:defRPr>
            </a:lvl5pPr>
            <a:lvl6pPr marL="5437505" indent="0" algn="ctr" defTabSz="1087120">
              <a:spcBef>
                <a:spcPct val="20000"/>
              </a:spcBef>
              <a:buFont typeface="Arial" panose="020B0604020202020204"/>
              <a:buNone/>
              <a:defRPr sz="4800">
                <a:solidFill>
                  <a:schemeClr val="tx1">
                    <a:tint val="75000"/>
                  </a:schemeClr>
                </a:solidFill>
              </a:defRPr>
            </a:lvl6pPr>
            <a:lvl7pPr marL="6524625" indent="0" algn="ctr" defTabSz="1087120">
              <a:spcBef>
                <a:spcPct val="20000"/>
              </a:spcBef>
              <a:buFont typeface="Arial" panose="020B0604020202020204"/>
              <a:buNone/>
              <a:defRPr sz="4800">
                <a:solidFill>
                  <a:schemeClr val="tx1">
                    <a:tint val="75000"/>
                  </a:schemeClr>
                </a:solidFill>
              </a:defRPr>
            </a:lvl7pPr>
            <a:lvl8pPr marL="7612380" indent="0" algn="ctr" defTabSz="1087120">
              <a:spcBef>
                <a:spcPct val="20000"/>
              </a:spcBef>
              <a:buFont typeface="Arial" panose="020B0604020202020204"/>
              <a:buNone/>
              <a:defRPr sz="4800">
                <a:solidFill>
                  <a:schemeClr val="tx1">
                    <a:tint val="75000"/>
                  </a:schemeClr>
                </a:solidFill>
              </a:defRPr>
            </a:lvl8pPr>
            <a:lvl9pPr marL="8699500" indent="0" algn="ctr" defTabSz="1087120">
              <a:spcBef>
                <a:spcPct val="20000"/>
              </a:spcBef>
              <a:buFont typeface="Arial" panose="020B0604020202020204"/>
              <a:buNone/>
              <a:defRPr sz="4800">
                <a:solidFill>
                  <a:schemeClr val="tx1">
                    <a:tint val="75000"/>
                  </a:schemeClr>
                </a:solidFill>
              </a:defRPr>
            </a:lvl9pPr>
          </a:lstStyle>
          <a:p>
            <a:pPr algn="ctr"/>
            <a:r>
              <a:rPr lang="zh-CN" sz="3810" b="1" dirty="0">
                <a:solidFill>
                  <a:srgbClr val="FFFFFF"/>
                </a:solidFill>
                <a:latin typeface="+mn-lt"/>
                <a:ea typeface="+mn-ea"/>
                <a:cs typeface="+mn-ea"/>
                <a:sym typeface="+mn-lt"/>
              </a:rPr>
              <a:t>研发进度与展望</a:t>
            </a:r>
            <a:endParaRPr lang="zh-CN" sz="3810" b="1" dirty="0">
              <a:solidFill>
                <a:srgbClr val="FFFFFF"/>
              </a:solidFill>
              <a:latin typeface="+mn-lt"/>
              <a:ea typeface="+mn-ea"/>
              <a:cs typeface="+mn-ea"/>
              <a:sym typeface="+mn-lt"/>
            </a:endParaRPr>
          </a:p>
        </p:txBody>
      </p:sp>
      <p:sp>
        <p:nvSpPr>
          <p:cNvPr id="16" name="矩形 15"/>
          <p:cNvSpPr/>
          <p:nvPr/>
        </p:nvSpPr>
        <p:spPr>
          <a:xfrm>
            <a:off x="4114881" y="5226398"/>
            <a:ext cx="4652326" cy="871855"/>
          </a:xfrm>
          <a:prstGeom prst="rect">
            <a:avLst/>
          </a:prstGeom>
        </p:spPr>
        <p:txBody>
          <a:bodyPr wrap="square">
            <a:spAutoFit/>
          </a:bodyPr>
          <a:lstStyle/>
          <a:p>
            <a:pPr algn="ctr" defTabSz="1176655"/>
            <a:r>
              <a:rPr lang="en-US" altLang="zh-CN" sz="2540" dirty="0">
                <a:solidFill>
                  <a:srgbClr val="FFFFFF"/>
                </a:solidFill>
                <a:cs typeface="+mn-ea"/>
                <a:sym typeface="+mn-lt"/>
              </a:rPr>
              <a:t>SPEED OF PROGRESS AND EXPECTATION</a:t>
            </a:r>
            <a:endParaRPr lang="en-US" altLang="zh-CN" sz="2540" dirty="0">
              <a:solidFill>
                <a:srgbClr val="FFFFFF"/>
              </a:solidFill>
              <a:cs typeface="+mn-ea"/>
              <a:sym typeface="+mn-lt"/>
            </a:endParaRPr>
          </a:p>
        </p:txBody>
      </p:sp>
      <p:sp>
        <p:nvSpPr>
          <p:cNvPr id="28" name="等腰三角形 27"/>
          <p:cNvSpPr/>
          <p:nvPr/>
        </p:nvSpPr>
        <p:spPr>
          <a:xfrm rot="13885842" flipV="1">
            <a:off x="4229907" y="2967890"/>
            <a:ext cx="444126" cy="382860"/>
          </a:xfrm>
          <a:prstGeom prst="triangl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29" name="等腰三角形 28"/>
          <p:cNvSpPr/>
          <p:nvPr/>
        </p:nvSpPr>
        <p:spPr>
          <a:xfrm rot="3537375">
            <a:off x="1803611" y="5721131"/>
            <a:ext cx="660188" cy="569127"/>
          </a:xfrm>
          <a:prstGeom prst="triangle">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30" name="等腰三角形 29"/>
          <p:cNvSpPr/>
          <p:nvPr/>
        </p:nvSpPr>
        <p:spPr>
          <a:xfrm rot="10439638">
            <a:off x="6224437" y="326563"/>
            <a:ext cx="433104" cy="373366"/>
          </a:xfrm>
          <a:prstGeom prst="triangle">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31" name="等腰三角形 30"/>
          <p:cNvSpPr/>
          <p:nvPr/>
        </p:nvSpPr>
        <p:spPr>
          <a:xfrm rot="7446901">
            <a:off x="1599030" y="960786"/>
            <a:ext cx="545149" cy="469955"/>
          </a:xfrm>
          <a:prstGeom prst="triangl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32" name="等腰三角形 31"/>
          <p:cNvSpPr/>
          <p:nvPr/>
        </p:nvSpPr>
        <p:spPr>
          <a:xfrm rot="2857257">
            <a:off x="1992707" y="4098328"/>
            <a:ext cx="452627" cy="390194"/>
          </a:xfrm>
          <a:prstGeom prst="triangl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34" name="等腰三角形 33"/>
          <p:cNvSpPr/>
          <p:nvPr/>
        </p:nvSpPr>
        <p:spPr>
          <a:xfrm rot="7640557">
            <a:off x="3327777" y="1576851"/>
            <a:ext cx="407656" cy="351427"/>
          </a:xfrm>
          <a:prstGeom prst="triangle">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35" name="等腰三角形 34"/>
          <p:cNvSpPr/>
          <p:nvPr/>
        </p:nvSpPr>
        <p:spPr>
          <a:xfrm rot="7993905">
            <a:off x="4999631" y="753919"/>
            <a:ext cx="297621" cy="256568"/>
          </a:xfrm>
          <a:prstGeom prst="triangle">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36" name="等腰三角形 35"/>
          <p:cNvSpPr/>
          <p:nvPr/>
        </p:nvSpPr>
        <p:spPr>
          <a:xfrm rot="9122749">
            <a:off x="3821704" y="5446338"/>
            <a:ext cx="491826" cy="423986"/>
          </a:xfrm>
          <a:prstGeom prst="triangle">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37" name="等腰三角形 36"/>
          <p:cNvSpPr/>
          <p:nvPr/>
        </p:nvSpPr>
        <p:spPr>
          <a:xfrm rot="13969741" flipH="1">
            <a:off x="7799219" y="862834"/>
            <a:ext cx="442132" cy="381147"/>
          </a:xfrm>
          <a:prstGeom prst="triangl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38" name="等腰三角形 37"/>
          <p:cNvSpPr/>
          <p:nvPr/>
        </p:nvSpPr>
        <p:spPr>
          <a:xfrm rot="2396029" flipH="1">
            <a:off x="9301586" y="2101122"/>
            <a:ext cx="509225" cy="438987"/>
          </a:xfrm>
          <a:prstGeom prst="triangl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39" name="等腰三角形 38"/>
          <p:cNvSpPr/>
          <p:nvPr/>
        </p:nvSpPr>
        <p:spPr>
          <a:xfrm rot="3893266" flipH="1">
            <a:off x="10129423" y="5525421"/>
            <a:ext cx="653081" cy="563002"/>
          </a:xfrm>
          <a:prstGeom prs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40" name="等腰三角形 39"/>
          <p:cNvSpPr/>
          <p:nvPr/>
        </p:nvSpPr>
        <p:spPr>
          <a:xfrm rot="16200000" flipH="1">
            <a:off x="11040637" y="1510573"/>
            <a:ext cx="909014" cy="783633"/>
          </a:xfrm>
          <a:prstGeom prst="triangl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43" name="等腰三角形 42"/>
          <p:cNvSpPr/>
          <p:nvPr/>
        </p:nvSpPr>
        <p:spPr>
          <a:xfrm rot="16200000" flipH="1">
            <a:off x="8114982" y="1916519"/>
            <a:ext cx="204853" cy="176597"/>
          </a:xfrm>
          <a:prstGeom prst="triangl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44" name="等腰三角形 43"/>
          <p:cNvSpPr/>
          <p:nvPr/>
        </p:nvSpPr>
        <p:spPr>
          <a:xfrm rot="18524737">
            <a:off x="8964096" y="4385988"/>
            <a:ext cx="352595" cy="303961"/>
          </a:xfrm>
          <a:prstGeom prst="triangl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grpSp>
        <p:nvGrpSpPr>
          <p:cNvPr id="3" name="组合 2"/>
          <p:cNvGrpSpPr/>
          <p:nvPr/>
        </p:nvGrpSpPr>
        <p:grpSpPr>
          <a:xfrm>
            <a:off x="5181637" y="831924"/>
            <a:ext cx="2380966" cy="3685803"/>
            <a:chOff x="4735070" y="785715"/>
            <a:chExt cx="2250137" cy="3483276"/>
          </a:xfrm>
        </p:grpSpPr>
        <p:sp>
          <p:nvSpPr>
            <p:cNvPr id="33" name="等腰三角形 32"/>
            <p:cNvSpPr/>
            <p:nvPr/>
          </p:nvSpPr>
          <p:spPr>
            <a:xfrm rot="5400000">
              <a:off x="6175158" y="1283811"/>
              <a:ext cx="870053" cy="750045"/>
            </a:xfrm>
            <a:prstGeom prst="triangl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41" name="等腰三角形 40"/>
            <p:cNvSpPr/>
            <p:nvPr/>
          </p:nvSpPr>
          <p:spPr>
            <a:xfrm rot="5400000">
              <a:off x="6175158" y="2153864"/>
              <a:ext cx="870053" cy="750045"/>
            </a:xfrm>
            <a:prstGeom prst="triangl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42" name="等腰三角形 41"/>
            <p:cNvSpPr/>
            <p:nvPr/>
          </p:nvSpPr>
          <p:spPr>
            <a:xfrm rot="5400000">
              <a:off x="6175156" y="3023917"/>
              <a:ext cx="870053" cy="750045"/>
            </a:xfrm>
            <a:prstGeom prst="triangle">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45" name="等腰三角形 44"/>
            <p:cNvSpPr/>
            <p:nvPr/>
          </p:nvSpPr>
          <p:spPr>
            <a:xfrm rot="16200000" flipH="1">
              <a:off x="6175158" y="2588890"/>
              <a:ext cx="870053" cy="750045"/>
            </a:xfrm>
            <a:prstGeom prs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46" name="等腰三角形 45"/>
            <p:cNvSpPr/>
            <p:nvPr/>
          </p:nvSpPr>
          <p:spPr>
            <a:xfrm rot="16200000" flipH="1">
              <a:off x="6175158" y="3458942"/>
              <a:ext cx="870053" cy="750045"/>
            </a:xfrm>
            <a:prstGeom prst="triangl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47" name="等腰三角形 46"/>
            <p:cNvSpPr/>
            <p:nvPr/>
          </p:nvSpPr>
          <p:spPr>
            <a:xfrm rot="16200000" flipH="1">
              <a:off x="6175158" y="1718837"/>
              <a:ext cx="870053" cy="750045"/>
            </a:xfrm>
            <a:prstGeom prst="triangl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48" name="等腰三角形 47"/>
            <p:cNvSpPr/>
            <p:nvPr/>
          </p:nvSpPr>
          <p:spPr>
            <a:xfrm rot="16200000" flipH="1">
              <a:off x="6175158" y="845719"/>
              <a:ext cx="870053" cy="750045"/>
            </a:xfrm>
            <a:prstGeom prst="triangl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49" name="等腰三角形 48"/>
            <p:cNvSpPr/>
            <p:nvPr/>
          </p:nvSpPr>
          <p:spPr>
            <a:xfrm rot="16200000" flipH="1">
              <a:off x="5425111" y="2153862"/>
              <a:ext cx="870053" cy="750045"/>
            </a:xfrm>
            <a:prstGeom prst="triangl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50" name="等腰三角形 49"/>
            <p:cNvSpPr/>
            <p:nvPr/>
          </p:nvSpPr>
          <p:spPr>
            <a:xfrm rot="5400000">
              <a:off x="5425110" y="2588888"/>
              <a:ext cx="870053" cy="750045"/>
            </a:xfrm>
            <a:prstGeom prst="triangl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51" name="等腰三角形 50"/>
            <p:cNvSpPr/>
            <p:nvPr/>
          </p:nvSpPr>
          <p:spPr>
            <a:xfrm rot="16200000" flipH="1">
              <a:off x="4675066" y="2588887"/>
              <a:ext cx="870053" cy="750045"/>
            </a:xfrm>
            <a:prstGeom prst="triangl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52" name="等腰三角形 51"/>
            <p:cNvSpPr/>
            <p:nvPr/>
          </p:nvSpPr>
          <p:spPr>
            <a:xfrm rot="5400000">
              <a:off x="4679203" y="2153862"/>
              <a:ext cx="870053" cy="750045"/>
            </a:xfrm>
            <a:prstGeom prst="triangle">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53" name="等腰三角形 52"/>
            <p:cNvSpPr/>
            <p:nvPr/>
          </p:nvSpPr>
          <p:spPr>
            <a:xfrm rot="16200000" flipH="1">
              <a:off x="4679203" y="1718834"/>
              <a:ext cx="870053" cy="750045"/>
            </a:xfrm>
            <a:prstGeom prst="triangl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54" name="等腰三角形 53"/>
            <p:cNvSpPr/>
            <p:nvPr/>
          </p:nvSpPr>
          <p:spPr>
            <a:xfrm rot="5400000">
              <a:off x="4679203" y="1289302"/>
              <a:ext cx="870053" cy="750045"/>
            </a:xfrm>
            <a:prstGeom prst="triangl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grpSp>
    </p:spTree>
  </p:cSld>
  <p:clrMapOvr>
    <a:masterClrMapping/>
  </p:clrMapOvr>
  <p:transition spd="slow" advTm="365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200"/>
                                        <p:tgtEl>
                                          <p:spTgt spid="1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200"/>
                                        <p:tgtEl>
                                          <p:spTgt spid="16"/>
                                        </p:tgtEl>
                                      </p:cBhvr>
                                    </p:animEffect>
                                  </p:childTnLst>
                                </p:cTn>
                              </p:par>
                            </p:childTnLst>
                          </p:cTn>
                        </p:par>
                        <p:par>
                          <p:cTn id="16" fill="hold">
                            <p:stCondLst>
                              <p:cond delay="1500"/>
                            </p:stCondLst>
                            <p:childTnLst>
                              <p:par>
                                <p:cTn id="17" presetID="31" presetClass="entr" presetSubtype="0" fill="hold" grpId="0" nodeType="after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p:cTn id="19" dur="200" fill="hold"/>
                                        <p:tgtEl>
                                          <p:spTgt spid="28"/>
                                        </p:tgtEl>
                                        <p:attrNameLst>
                                          <p:attrName>ppt_w</p:attrName>
                                        </p:attrNameLst>
                                      </p:cBhvr>
                                      <p:tavLst>
                                        <p:tav tm="0">
                                          <p:val>
                                            <p:fltVal val="0"/>
                                          </p:val>
                                        </p:tav>
                                        <p:tav tm="100000">
                                          <p:val>
                                            <p:strVal val="#ppt_w"/>
                                          </p:val>
                                        </p:tav>
                                      </p:tavLst>
                                    </p:anim>
                                    <p:anim calcmode="lin" valueType="num">
                                      <p:cBhvr>
                                        <p:cTn id="20" dur="200" fill="hold"/>
                                        <p:tgtEl>
                                          <p:spTgt spid="28"/>
                                        </p:tgtEl>
                                        <p:attrNameLst>
                                          <p:attrName>ppt_h</p:attrName>
                                        </p:attrNameLst>
                                      </p:cBhvr>
                                      <p:tavLst>
                                        <p:tav tm="0">
                                          <p:val>
                                            <p:fltVal val="0"/>
                                          </p:val>
                                        </p:tav>
                                        <p:tav tm="100000">
                                          <p:val>
                                            <p:strVal val="#ppt_h"/>
                                          </p:val>
                                        </p:tav>
                                      </p:tavLst>
                                    </p:anim>
                                    <p:anim calcmode="lin" valueType="num">
                                      <p:cBhvr>
                                        <p:cTn id="21" dur="200" fill="hold"/>
                                        <p:tgtEl>
                                          <p:spTgt spid="28"/>
                                        </p:tgtEl>
                                        <p:attrNameLst>
                                          <p:attrName>style.rotation</p:attrName>
                                        </p:attrNameLst>
                                      </p:cBhvr>
                                      <p:tavLst>
                                        <p:tav tm="0">
                                          <p:val>
                                            <p:fltVal val="90"/>
                                          </p:val>
                                        </p:tav>
                                        <p:tav tm="100000">
                                          <p:val>
                                            <p:fltVal val="0"/>
                                          </p:val>
                                        </p:tav>
                                      </p:tavLst>
                                    </p:anim>
                                    <p:animEffect transition="in" filter="fade">
                                      <p:cBhvr>
                                        <p:cTn id="22" dur="200"/>
                                        <p:tgtEl>
                                          <p:spTgt spid="28"/>
                                        </p:tgtEl>
                                      </p:cBhvr>
                                    </p:animEffect>
                                  </p:childTnLst>
                                </p:cTn>
                              </p:par>
                            </p:childTnLst>
                          </p:cTn>
                        </p:par>
                        <p:par>
                          <p:cTn id="23" fill="hold">
                            <p:stCondLst>
                              <p:cond delay="2000"/>
                            </p:stCondLst>
                            <p:childTnLst>
                              <p:par>
                                <p:cTn id="24" presetID="31" presetClass="entr" presetSubtype="0" fill="hold" grpId="0" nodeType="after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p:cTn id="26" dur="200" fill="hold"/>
                                        <p:tgtEl>
                                          <p:spTgt spid="29"/>
                                        </p:tgtEl>
                                        <p:attrNameLst>
                                          <p:attrName>ppt_w</p:attrName>
                                        </p:attrNameLst>
                                      </p:cBhvr>
                                      <p:tavLst>
                                        <p:tav tm="0">
                                          <p:val>
                                            <p:fltVal val="0"/>
                                          </p:val>
                                        </p:tav>
                                        <p:tav tm="100000">
                                          <p:val>
                                            <p:strVal val="#ppt_w"/>
                                          </p:val>
                                        </p:tav>
                                      </p:tavLst>
                                    </p:anim>
                                    <p:anim calcmode="lin" valueType="num">
                                      <p:cBhvr>
                                        <p:cTn id="27" dur="200" fill="hold"/>
                                        <p:tgtEl>
                                          <p:spTgt spid="29"/>
                                        </p:tgtEl>
                                        <p:attrNameLst>
                                          <p:attrName>ppt_h</p:attrName>
                                        </p:attrNameLst>
                                      </p:cBhvr>
                                      <p:tavLst>
                                        <p:tav tm="0">
                                          <p:val>
                                            <p:fltVal val="0"/>
                                          </p:val>
                                        </p:tav>
                                        <p:tav tm="100000">
                                          <p:val>
                                            <p:strVal val="#ppt_h"/>
                                          </p:val>
                                        </p:tav>
                                      </p:tavLst>
                                    </p:anim>
                                    <p:anim calcmode="lin" valueType="num">
                                      <p:cBhvr>
                                        <p:cTn id="28" dur="200" fill="hold"/>
                                        <p:tgtEl>
                                          <p:spTgt spid="29"/>
                                        </p:tgtEl>
                                        <p:attrNameLst>
                                          <p:attrName>style.rotation</p:attrName>
                                        </p:attrNameLst>
                                      </p:cBhvr>
                                      <p:tavLst>
                                        <p:tav tm="0">
                                          <p:val>
                                            <p:fltVal val="90"/>
                                          </p:val>
                                        </p:tav>
                                        <p:tav tm="100000">
                                          <p:val>
                                            <p:fltVal val="0"/>
                                          </p:val>
                                        </p:tav>
                                      </p:tavLst>
                                    </p:anim>
                                    <p:animEffect transition="in" filter="fade">
                                      <p:cBhvr>
                                        <p:cTn id="29" dur="200"/>
                                        <p:tgtEl>
                                          <p:spTgt spid="29"/>
                                        </p:tgtEl>
                                      </p:cBhvr>
                                    </p:animEffect>
                                  </p:childTnLst>
                                </p:cTn>
                              </p:par>
                            </p:childTnLst>
                          </p:cTn>
                        </p:par>
                        <p:par>
                          <p:cTn id="30" fill="hold">
                            <p:stCondLst>
                              <p:cond delay="2500"/>
                            </p:stCondLst>
                            <p:childTnLst>
                              <p:par>
                                <p:cTn id="31" presetID="31" presetClass="entr" presetSubtype="0" fill="hold" grpId="0" nodeType="after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p:cTn id="33" dur="200" fill="hold"/>
                                        <p:tgtEl>
                                          <p:spTgt spid="30"/>
                                        </p:tgtEl>
                                        <p:attrNameLst>
                                          <p:attrName>ppt_w</p:attrName>
                                        </p:attrNameLst>
                                      </p:cBhvr>
                                      <p:tavLst>
                                        <p:tav tm="0">
                                          <p:val>
                                            <p:fltVal val="0"/>
                                          </p:val>
                                        </p:tav>
                                        <p:tav tm="100000">
                                          <p:val>
                                            <p:strVal val="#ppt_w"/>
                                          </p:val>
                                        </p:tav>
                                      </p:tavLst>
                                    </p:anim>
                                    <p:anim calcmode="lin" valueType="num">
                                      <p:cBhvr>
                                        <p:cTn id="34" dur="200" fill="hold"/>
                                        <p:tgtEl>
                                          <p:spTgt spid="30"/>
                                        </p:tgtEl>
                                        <p:attrNameLst>
                                          <p:attrName>ppt_h</p:attrName>
                                        </p:attrNameLst>
                                      </p:cBhvr>
                                      <p:tavLst>
                                        <p:tav tm="0">
                                          <p:val>
                                            <p:fltVal val="0"/>
                                          </p:val>
                                        </p:tav>
                                        <p:tav tm="100000">
                                          <p:val>
                                            <p:strVal val="#ppt_h"/>
                                          </p:val>
                                        </p:tav>
                                      </p:tavLst>
                                    </p:anim>
                                    <p:anim calcmode="lin" valueType="num">
                                      <p:cBhvr>
                                        <p:cTn id="35" dur="200" fill="hold"/>
                                        <p:tgtEl>
                                          <p:spTgt spid="30"/>
                                        </p:tgtEl>
                                        <p:attrNameLst>
                                          <p:attrName>style.rotation</p:attrName>
                                        </p:attrNameLst>
                                      </p:cBhvr>
                                      <p:tavLst>
                                        <p:tav tm="0">
                                          <p:val>
                                            <p:fltVal val="90"/>
                                          </p:val>
                                        </p:tav>
                                        <p:tav tm="100000">
                                          <p:val>
                                            <p:fltVal val="0"/>
                                          </p:val>
                                        </p:tav>
                                      </p:tavLst>
                                    </p:anim>
                                    <p:animEffect transition="in" filter="fade">
                                      <p:cBhvr>
                                        <p:cTn id="36" dur="200"/>
                                        <p:tgtEl>
                                          <p:spTgt spid="30"/>
                                        </p:tgtEl>
                                      </p:cBhvr>
                                    </p:animEffect>
                                  </p:childTnLst>
                                </p:cTn>
                              </p:par>
                              <p:par>
                                <p:cTn id="37" presetID="3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 calcmode="lin" valueType="num">
                                      <p:cBhvr>
                                        <p:cTn id="39" dur="200" fill="hold"/>
                                        <p:tgtEl>
                                          <p:spTgt spid="31"/>
                                        </p:tgtEl>
                                        <p:attrNameLst>
                                          <p:attrName>ppt_w</p:attrName>
                                        </p:attrNameLst>
                                      </p:cBhvr>
                                      <p:tavLst>
                                        <p:tav tm="0">
                                          <p:val>
                                            <p:fltVal val="0"/>
                                          </p:val>
                                        </p:tav>
                                        <p:tav tm="100000">
                                          <p:val>
                                            <p:strVal val="#ppt_w"/>
                                          </p:val>
                                        </p:tav>
                                      </p:tavLst>
                                    </p:anim>
                                    <p:anim calcmode="lin" valueType="num">
                                      <p:cBhvr>
                                        <p:cTn id="40" dur="200" fill="hold"/>
                                        <p:tgtEl>
                                          <p:spTgt spid="31"/>
                                        </p:tgtEl>
                                        <p:attrNameLst>
                                          <p:attrName>ppt_h</p:attrName>
                                        </p:attrNameLst>
                                      </p:cBhvr>
                                      <p:tavLst>
                                        <p:tav tm="0">
                                          <p:val>
                                            <p:fltVal val="0"/>
                                          </p:val>
                                        </p:tav>
                                        <p:tav tm="100000">
                                          <p:val>
                                            <p:strVal val="#ppt_h"/>
                                          </p:val>
                                        </p:tav>
                                      </p:tavLst>
                                    </p:anim>
                                    <p:anim calcmode="lin" valueType="num">
                                      <p:cBhvr>
                                        <p:cTn id="41" dur="200" fill="hold"/>
                                        <p:tgtEl>
                                          <p:spTgt spid="31"/>
                                        </p:tgtEl>
                                        <p:attrNameLst>
                                          <p:attrName>style.rotation</p:attrName>
                                        </p:attrNameLst>
                                      </p:cBhvr>
                                      <p:tavLst>
                                        <p:tav tm="0">
                                          <p:val>
                                            <p:fltVal val="90"/>
                                          </p:val>
                                        </p:tav>
                                        <p:tav tm="100000">
                                          <p:val>
                                            <p:fltVal val="0"/>
                                          </p:val>
                                        </p:tav>
                                      </p:tavLst>
                                    </p:anim>
                                    <p:animEffect transition="in" filter="fade">
                                      <p:cBhvr>
                                        <p:cTn id="42" dur="200"/>
                                        <p:tgtEl>
                                          <p:spTgt spid="31"/>
                                        </p:tgtEl>
                                      </p:cBhvr>
                                    </p:animEffect>
                                  </p:childTnLst>
                                </p:cTn>
                              </p:par>
                            </p:childTnLst>
                          </p:cTn>
                        </p:par>
                        <p:par>
                          <p:cTn id="43" fill="hold">
                            <p:stCondLst>
                              <p:cond delay="3000"/>
                            </p:stCondLst>
                            <p:childTnLst>
                              <p:par>
                                <p:cTn id="44" presetID="31" presetClass="entr" presetSubtype="0" fill="hold" grpId="0" nodeType="afterEffect">
                                  <p:stCondLst>
                                    <p:cond delay="0"/>
                                  </p:stCondLst>
                                  <p:childTnLst>
                                    <p:set>
                                      <p:cBhvr>
                                        <p:cTn id="45" dur="1" fill="hold">
                                          <p:stCondLst>
                                            <p:cond delay="0"/>
                                          </p:stCondLst>
                                        </p:cTn>
                                        <p:tgtEl>
                                          <p:spTgt spid="32"/>
                                        </p:tgtEl>
                                        <p:attrNameLst>
                                          <p:attrName>style.visibility</p:attrName>
                                        </p:attrNameLst>
                                      </p:cBhvr>
                                      <p:to>
                                        <p:strVal val="visible"/>
                                      </p:to>
                                    </p:set>
                                    <p:anim calcmode="lin" valueType="num">
                                      <p:cBhvr>
                                        <p:cTn id="46" dur="200" fill="hold"/>
                                        <p:tgtEl>
                                          <p:spTgt spid="32"/>
                                        </p:tgtEl>
                                        <p:attrNameLst>
                                          <p:attrName>ppt_w</p:attrName>
                                        </p:attrNameLst>
                                      </p:cBhvr>
                                      <p:tavLst>
                                        <p:tav tm="0">
                                          <p:val>
                                            <p:fltVal val="0"/>
                                          </p:val>
                                        </p:tav>
                                        <p:tav tm="100000">
                                          <p:val>
                                            <p:strVal val="#ppt_w"/>
                                          </p:val>
                                        </p:tav>
                                      </p:tavLst>
                                    </p:anim>
                                    <p:anim calcmode="lin" valueType="num">
                                      <p:cBhvr>
                                        <p:cTn id="47" dur="200" fill="hold"/>
                                        <p:tgtEl>
                                          <p:spTgt spid="32"/>
                                        </p:tgtEl>
                                        <p:attrNameLst>
                                          <p:attrName>ppt_h</p:attrName>
                                        </p:attrNameLst>
                                      </p:cBhvr>
                                      <p:tavLst>
                                        <p:tav tm="0">
                                          <p:val>
                                            <p:fltVal val="0"/>
                                          </p:val>
                                        </p:tav>
                                        <p:tav tm="100000">
                                          <p:val>
                                            <p:strVal val="#ppt_h"/>
                                          </p:val>
                                        </p:tav>
                                      </p:tavLst>
                                    </p:anim>
                                    <p:anim calcmode="lin" valueType="num">
                                      <p:cBhvr>
                                        <p:cTn id="48" dur="200" fill="hold"/>
                                        <p:tgtEl>
                                          <p:spTgt spid="32"/>
                                        </p:tgtEl>
                                        <p:attrNameLst>
                                          <p:attrName>style.rotation</p:attrName>
                                        </p:attrNameLst>
                                      </p:cBhvr>
                                      <p:tavLst>
                                        <p:tav tm="0">
                                          <p:val>
                                            <p:fltVal val="90"/>
                                          </p:val>
                                        </p:tav>
                                        <p:tav tm="100000">
                                          <p:val>
                                            <p:fltVal val="0"/>
                                          </p:val>
                                        </p:tav>
                                      </p:tavLst>
                                    </p:anim>
                                    <p:animEffect transition="in" filter="fade">
                                      <p:cBhvr>
                                        <p:cTn id="49" dur="200"/>
                                        <p:tgtEl>
                                          <p:spTgt spid="32"/>
                                        </p:tgtEl>
                                      </p:cBhvr>
                                    </p:animEffect>
                                  </p:childTnLst>
                                </p:cTn>
                              </p:par>
                            </p:childTnLst>
                          </p:cTn>
                        </p:par>
                        <p:par>
                          <p:cTn id="50" fill="hold">
                            <p:stCondLst>
                              <p:cond delay="3500"/>
                            </p:stCondLst>
                            <p:childTnLst>
                              <p:par>
                                <p:cTn id="51" presetID="31" presetClass="entr" presetSubtype="0" fill="hold" grpId="0" nodeType="afterEffect">
                                  <p:stCondLst>
                                    <p:cond delay="0"/>
                                  </p:stCondLst>
                                  <p:childTnLst>
                                    <p:set>
                                      <p:cBhvr>
                                        <p:cTn id="52" dur="1" fill="hold">
                                          <p:stCondLst>
                                            <p:cond delay="0"/>
                                          </p:stCondLst>
                                        </p:cTn>
                                        <p:tgtEl>
                                          <p:spTgt spid="34"/>
                                        </p:tgtEl>
                                        <p:attrNameLst>
                                          <p:attrName>style.visibility</p:attrName>
                                        </p:attrNameLst>
                                      </p:cBhvr>
                                      <p:to>
                                        <p:strVal val="visible"/>
                                      </p:to>
                                    </p:set>
                                    <p:anim calcmode="lin" valueType="num">
                                      <p:cBhvr>
                                        <p:cTn id="53" dur="200" fill="hold"/>
                                        <p:tgtEl>
                                          <p:spTgt spid="34"/>
                                        </p:tgtEl>
                                        <p:attrNameLst>
                                          <p:attrName>ppt_w</p:attrName>
                                        </p:attrNameLst>
                                      </p:cBhvr>
                                      <p:tavLst>
                                        <p:tav tm="0">
                                          <p:val>
                                            <p:fltVal val="0"/>
                                          </p:val>
                                        </p:tav>
                                        <p:tav tm="100000">
                                          <p:val>
                                            <p:strVal val="#ppt_w"/>
                                          </p:val>
                                        </p:tav>
                                      </p:tavLst>
                                    </p:anim>
                                    <p:anim calcmode="lin" valueType="num">
                                      <p:cBhvr>
                                        <p:cTn id="54" dur="200" fill="hold"/>
                                        <p:tgtEl>
                                          <p:spTgt spid="34"/>
                                        </p:tgtEl>
                                        <p:attrNameLst>
                                          <p:attrName>ppt_h</p:attrName>
                                        </p:attrNameLst>
                                      </p:cBhvr>
                                      <p:tavLst>
                                        <p:tav tm="0">
                                          <p:val>
                                            <p:fltVal val="0"/>
                                          </p:val>
                                        </p:tav>
                                        <p:tav tm="100000">
                                          <p:val>
                                            <p:strVal val="#ppt_h"/>
                                          </p:val>
                                        </p:tav>
                                      </p:tavLst>
                                    </p:anim>
                                    <p:anim calcmode="lin" valueType="num">
                                      <p:cBhvr>
                                        <p:cTn id="55" dur="200" fill="hold"/>
                                        <p:tgtEl>
                                          <p:spTgt spid="34"/>
                                        </p:tgtEl>
                                        <p:attrNameLst>
                                          <p:attrName>style.rotation</p:attrName>
                                        </p:attrNameLst>
                                      </p:cBhvr>
                                      <p:tavLst>
                                        <p:tav tm="0">
                                          <p:val>
                                            <p:fltVal val="90"/>
                                          </p:val>
                                        </p:tav>
                                        <p:tav tm="100000">
                                          <p:val>
                                            <p:fltVal val="0"/>
                                          </p:val>
                                        </p:tav>
                                      </p:tavLst>
                                    </p:anim>
                                    <p:animEffect transition="in" filter="fade">
                                      <p:cBhvr>
                                        <p:cTn id="56" dur="200"/>
                                        <p:tgtEl>
                                          <p:spTgt spid="34"/>
                                        </p:tgtEl>
                                      </p:cBhvr>
                                    </p:animEffect>
                                  </p:childTnLst>
                                </p:cTn>
                              </p:par>
                            </p:childTnLst>
                          </p:cTn>
                        </p:par>
                        <p:par>
                          <p:cTn id="57" fill="hold">
                            <p:stCondLst>
                              <p:cond delay="4000"/>
                            </p:stCondLst>
                            <p:childTnLst>
                              <p:par>
                                <p:cTn id="58" presetID="31" presetClass="entr" presetSubtype="0" fill="hold" grpId="0" nodeType="afterEffect">
                                  <p:stCondLst>
                                    <p:cond delay="0"/>
                                  </p:stCondLst>
                                  <p:childTnLst>
                                    <p:set>
                                      <p:cBhvr>
                                        <p:cTn id="59" dur="1" fill="hold">
                                          <p:stCondLst>
                                            <p:cond delay="0"/>
                                          </p:stCondLst>
                                        </p:cTn>
                                        <p:tgtEl>
                                          <p:spTgt spid="35"/>
                                        </p:tgtEl>
                                        <p:attrNameLst>
                                          <p:attrName>style.visibility</p:attrName>
                                        </p:attrNameLst>
                                      </p:cBhvr>
                                      <p:to>
                                        <p:strVal val="visible"/>
                                      </p:to>
                                    </p:set>
                                    <p:anim calcmode="lin" valueType="num">
                                      <p:cBhvr>
                                        <p:cTn id="60" dur="200" fill="hold"/>
                                        <p:tgtEl>
                                          <p:spTgt spid="35"/>
                                        </p:tgtEl>
                                        <p:attrNameLst>
                                          <p:attrName>ppt_w</p:attrName>
                                        </p:attrNameLst>
                                      </p:cBhvr>
                                      <p:tavLst>
                                        <p:tav tm="0">
                                          <p:val>
                                            <p:fltVal val="0"/>
                                          </p:val>
                                        </p:tav>
                                        <p:tav tm="100000">
                                          <p:val>
                                            <p:strVal val="#ppt_w"/>
                                          </p:val>
                                        </p:tav>
                                      </p:tavLst>
                                    </p:anim>
                                    <p:anim calcmode="lin" valueType="num">
                                      <p:cBhvr>
                                        <p:cTn id="61" dur="200" fill="hold"/>
                                        <p:tgtEl>
                                          <p:spTgt spid="35"/>
                                        </p:tgtEl>
                                        <p:attrNameLst>
                                          <p:attrName>ppt_h</p:attrName>
                                        </p:attrNameLst>
                                      </p:cBhvr>
                                      <p:tavLst>
                                        <p:tav tm="0">
                                          <p:val>
                                            <p:fltVal val="0"/>
                                          </p:val>
                                        </p:tav>
                                        <p:tav tm="100000">
                                          <p:val>
                                            <p:strVal val="#ppt_h"/>
                                          </p:val>
                                        </p:tav>
                                      </p:tavLst>
                                    </p:anim>
                                    <p:anim calcmode="lin" valueType="num">
                                      <p:cBhvr>
                                        <p:cTn id="62" dur="200" fill="hold"/>
                                        <p:tgtEl>
                                          <p:spTgt spid="35"/>
                                        </p:tgtEl>
                                        <p:attrNameLst>
                                          <p:attrName>style.rotation</p:attrName>
                                        </p:attrNameLst>
                                      </p:cBhvr>
                                      <p:tavLst>
                                        <p:tav tm="0">
                                          <p:val>
                                            <p:fltVal val="90"/>
                                          </p:val>
                                        </p:tav>
                                        <p:tav tm="100000">
                                          <p:val>
                                            <p:fltVal val="0"/>
                                          </p:val>
                                        </p:tav>
                                      </p:tavLst>
                                    </p:anim>
                                    <p:animEffect transition="in" filter="fade">
                                      <p:cBhvr>
                                        <p:cTn id="63" dur="200"/>
                                        <p:tgtEl>
                                          <p:spTgt spid="35"/>
                                        </p:tgtEl>
                                      </p:cBhvr>
                                    </p:animEffect>
                                  </p:childTnLst>
                                </p:cTn>
                              </p:par>
                              <p:par>
                                <p:cTn id="64" presetID="31" presetClass="entr" presetSubtype="0" fill="hold" grpId="0" nodeType="withEffect">
                                  <p:stCondLst>
                                    <p:cond delay="0"/>
                                  </p:stCondLst>
                                  <p:childTnLst>
                                    <p:set>
                                      <p:cBhvr>
                                        <p:cTn id="65" dur="1" fill="hold">
                                          <p:stCondLst>
                                            <p:cond delay="0"/>
                                          </p:stCondLst>
                                        </p:cTn>
                                        <p:tgtEl>
                                          <p:spTgt spid="36"/>
                                        </p:tgtEl>
                                        <p:attrNameLst>
                                          <p:attrName>style.visibility</p:attrName>
                                        </p:attrNameLst>
                                      </p:cBhvr>
                                      <p:to>
                                        <p:strVal val="visible"/>
                                      </p:to>
                                    </p:set>
                                    <p:anim calcmode="lin" valueType="num">
                                      <p:cBhvr>
                                        <p:cTn id="66" dur="200" fill="hold"/>
                                        <p:tgtEl>
                                          <p:spTgt spid="36"/>
                                        </p:tgtEl>
                                        <p:attrNameLst>
                                          <p:attrName>ppt_w</p:attrName>
                                        </p:attrNameLst>
                                      </p:cBhvr>
                                      <p:tavLst>
                                        <p:tav tm="0">
                                          <p:val>
                                            <p:fltVal val="0"/>
                                          </p:val>
                                        </p:tav>
                                        <p:tav tm="100000">
                                          <p:val>
                                            <p:strVal val="#ppt_w"/>
                                          </p:val>
                                        </p:tav>
                                      </p:tavLst>
                                    </p:anim>
                                    <p:anim calcmode="lin" valueType="num">
                                      <p:cBhvr>
                                        <p:cTn id="67" dur="200" fill="hold"/>
                                        <p:tgtEl>
                                          <p:spTgt spid="36"/>
                                        </p:tgtEl>
                                        <p:attrNameLst>
                                          <p:attrName>ppt_h</p:attrName>
                                        </p:attrNameLst>
                                      </p:cBhvr>
                                      <p:tavLst>
                                        <p:tav tm="0">
                                          <p:val>
                                            <p:fltVal val="0"/>
                                          </p:val>
                                        </p:tav>
                                        <p:tav tm="100000">
                                          <p:val>
                                            <p:strVal val="#ppt_h"/>
                                          </p:val>
                                        </p:tav>
                                      </p:tavLst>
                                    </p:anim>
                                    <p:anim calcmode="lin" valueType="num">
                                      <p:cBhvr>
                                        <p:cTn id="68" dur="200" fill="hold"/>
                                        <p:tgtEl>
                                          <p:spTgt spid="36"/>
                                        </p:tgtEl>
                                        <p:attrNameLst>
                                          <p:attrName>style.rotation</p:attrName>
                                        </p:attrNameLst>
                                      </p:cBhvr>
                                      <p:tavLst>
                                        <p:tav tm="0">
                                          <p:val>
                                            <p:fltVal val="90"/>
                                          </p:val>
                                        </p:tav>
                                        <p:tav tm="100000">
                                          <p:val>
                                            <p:fltVal val="0"/>
                                          </p:val>
                                        </p:tav>
                                      </p:tavLst>
                                    </p:anim>
                                    <p:animEffect transition="in" filter="fade">
                                      <p:cBhvr>
                                        <p:cTn id="69" dur="200"/>
                                        <p:tgtEl>
                                          <p:spTgt spid="36"/>
                                        </p:tgtEl>
                                      </p:cBhvr>
                                    </p:animEffect>
                                  </p:childTnLst>
                                </p:cTn>
                              </p:par>
                            </p:childTnLst>
                          </p:cTn>
                        </p:par>
                        <p:par>
                          <p:cTn id="70" fill="hold">
                            <p:stCondLst>
                              <p:cond delay="4500"/>
                            </p:stCondLst>
                            <p:childTnLst>
                              <p:par>
                                <p:cTn id="71" presetID="31" presetClass="entr" presetSubtype="0" fill="hold" grpId="0" nodeType="afterEffect">
                                  <p:stCondLst>
                                    <p:cond delay="0"/>
                                  </p:stCondLst>
                                  <p:childTnLst>
                                    <p:set>
                                      <p:cBhvr>
                                        <p:cTn id="72" dur="1" fill="hold">
                                          <p:stCondLst>
                                            <p:cond delay="0"/>
                                          </p:stCondLst>
                                        </p:cTn>
                                        <p:tgtEl>
                                          <p:spTgt spid="37"/>
                                        </p:tgtEl>
                                        <p:attrNameLst>
                                          <p:attrName>style.visibility</p:attrName>
                                        </p:attrNameLst>
                                      </p:cBhvr>
                                      <p:to>
                                        <p:strVal val="visible"/>
                                      </p:to>
                                    </p:set>
                                    <p:anim calcmode="lin" valueType="num">
                                      <p:cBhvr>
                                        <p:cTn id="73" dur="200" fill="hold"/>
                                        <p:tgtEl>
                                          <p:spTgt spid="37"/>
                                        </p:tgtEl>
                                        <p:attrNameLst>
                                          <p:attrName>ppt_w</p:attrName>
                                        </p:attrNameLst>
                                      </p:cBhvr>
                                      <p:tavLst>
                                        <p:tav tm="0">
                                          <p:val>
                                            <p:fltVal val="0"/>
                                          </p:val>
                                        </p:tav>
                                        <p:tav tm="100000">
                                          <p:val>
                                            <p:strVal val="#ppt_w"/>
                                          </p:val>
                                        </p:tav>
                                      </p:tavLst>
                                    </p:anim>
                                    <p:anim calcmode="lin" valueType="num">
                                      <p:cBhvr>
                                        <p:cTn id="74" dur="200" fill="hold"/>
                                        <p:tgtEl>
                                          <p:spTgt spid="37"/>
                                        </p:tgtEl>
                                        <p:attrNameLst>
                                          <p:attrName>ppt_h</p:attrName>
                                        </p:attrNameLst>
                                      </p:cBhvr>
                                      <p:tavLst>
                                        <p:tav tm="0">
                                          <p:val>
                                            <p:fltVal val="0"/>
                                          </p:val>
                                        </p:tav>
                                        <p:tav tm="100000">
                                          <p:val>
                                            <p:strVal val="#ppt_h"/>
                                          </p:val>
                                        </p:tav>
                                      </p:tavLst>
                                    </p:anim>
                                    <p:anim calcmode="lin" valueType="num">
                                      <p:cBhvr>
                                        <p:cTn id="75" dur="200" fill="hold"/>
                                        <p:tgtEl>
                                          <p:spTgt spid="37"/>
                                        </p:tgtEl>
                                        <p:attrNameLst>
                                          <p:attrName>style.rotation</p:attrName>
                                        </p:attrNameLst>
                                      </p:cBhvr>
                                      <p:tavLst>
                                        <p:tav tm="0">
                                          <p:val>
                                            <p:fltVal val="90"/>
                                          </p:val>
                                        </p:tav>
                                        <p:tav tm="100000">
                                          <p:val>
                                            <p:fltVal val="0"/>
                                          </p:val>
                                        </p:tav>
                                      </p:tavLst>
                                    </p:anim>
                                    <p:animEffect transition="in" filter="fade">
                                      <p:cBhvr>
                                        <p:cTn id="76" dur="200"/>
                                        <p:tgtEl>
                                          <p:spTgt spid="37"/>
                                        </p:tgtEl>
                                      </p:cBhvr>
                                    </p:animEffect>
                                  </p:childTnLst>
                                </p:cTn>
                              </p:par>
                            </p:childTnLst>
                          </p:cTn>
                        </p:par>
                        <p:par>
                          <p:cTn id="77" fill="hold">
                            <p:stCondLst>
                              <p:cond delay="5000"/>
                            </p:stCondLst>
                            <p:childTnLst>
                              <p:par>
                                <p:cTn id="78" presetID="31" presetClass="entr" presetSubtype="0" fill="hold" grpId="0" nodeType="afterEffect">
                                  <p:stCondLst>
                                    <p:cond delay="0"/>
                                  </p:stCondLst>
                                  <p:childTnLst>
                                    <p:set>
                                      <p:cBhvr>
                                        <p:cTn id="79" dur="1" fill="hold">
                                          <p:stCondLst>
                                            <p:cond delay="0"/>
                                          </p:stCondLst>
                                        </p:cTn>
                                        <p:tgtEl>
                                          <p:spTgt spid="38"/>
                                        </p:tgtEl>
                                        <p:attrNameLst>
                                          <p:attrName>style.visibility</p:attrName>
                                        </p:attrNameLst>
                                      </p:cBhvr>
                                      <p:to>
                                        <p:strVal val="visible"/>
                                      </p:to>
                                    </p:set>
                                    <p:anim calcmode="lin" valueType="num">
                                      <p:cBhvr>
                                        <p:cTn id="80" dur="200" fill="hold"/>
                                        <p:tgtEl>
                                          <p:spTgt spid="38"/>
                                        </p:tgtEl>
                                        <p:attrNameLst>
                                          <p:attrName>ppt_w</p:attrName>
                                        </p:attrNameLst>
                                      </p:cBhvr>
                                      <p:tavLst>
                                        <p:tav tm="0">
                                          <p:val>
                                            <p:fltVal val="0"/>
                                          </p:val>
                                        </p:tav>
                                        <p:tav tm="100000">
                                          <p:val>
                                            <p:strVal val="#ppt_w"/>
                                          </p:val>
                                        </p:tav>
                                      </p:tavLst>
                                    </p:anim>
                                    <p:anim calcmode="lin" valueType="num">
                                      <p:cBhvr>
                                        <p:cTn id="81" dur="200" fill="hold"/>
                                        <p:tgtEl>
                                          <p:spTgt spid="38"/>
                                        </p:tgtEl>
                                        <p:attrNameLst>
                                          <p:attrName>ppt_h</p:attrName>
                                        </p:attrNameLst>
                                      </p:cBhvr>
                                      <p:tavLst>
                                        <p:tav tm="0">
                                          <p:val>
                                            <p:fltVal val="0"/>
                                          </p:val>
                                        </p:tav>
                                        <p:tav tm="100000">
                                          <p:val>
                                            <p:strVal val="#ppt_h"/>
                                          </p:val>
                                        </p:tav>
                                      </p:tavLst>
                                    </p:anim>
                                    <p:anim calcmode="lin" valueType="num">
                                      <p:cBhvr>
                                        <p:cTn id="82" dur="200" fill="hold"/>
                                        <p:tgtEl>
                                          <p:spTgt spid="38"/>
                                        </p:tgtEl>
                                        <p:attrNameLst>
                                          <p:attrName>style.rotation</p:attrName>
                                        </p:attrNameLst>
                                      </p:cBhvr>
                                      <p:tavLst>
                                        <p:tav tm="0">
                                          <p:val>
                                            <p:fltVal val="90"/>
                                          </p:val>
                                        </p:tav>
                                        <p:tav tm="100000">
                                          <p:val>
                                            <p:fltVal val="0"/>
                                          </p:val>
                                        </p:tav>
                                      </p:tavLst>
                                    </p:anim>
                                    <p:animEffect transition="in" filter="fade">
                                      <p:cBhvr>
                                        <p:cTn id="83" dur="200"/>
                                        <p:tgtEl>
                                          <p:spTgt spid="38"/>
                                        </p:tgtEl>
                                      </p:cBhvr>
                                    </p:animEffect>
                                  </p:childTnLst>
                                </p:cTn>
                              </p:par>
                            </p:childTnLst>
                          </p:cTn>
                        </p:par>
                        <p:par>
                          <p:cTn id="84" fill="hold">
                            <p:stCondLst>
                              <p:cond delay="5500"/>
                            </p:stCondLst>
                            <p:childTnLst>
                              <p:par>
                                <p:cTn id="85" presetID="31" presetClass="entr" presetSubtype="0" fill="hold" grpId="0" nodeType="afterEffect">
                                  <p:stCondLst>
                                    <p:cond delay="0"/>
                                  </p:stCondLst>
                                  <p:childTnLst>
                                    <p:set>
                                      <p:cBhvr>
                                        <p:cTn id="86" dur="1" fill="hold">
                                          <p:stCondLst>
                                            <p:cond delay="0"/>
                                          </p:stCondLst>
                                        </p:cTn>
                                        <p:tgtEl>
                                          <p:spTgt spid="39"/>
                                        </p:tgtEl>
                                        <p:attrNameLst>
                                          <p:attrName>style.visibility</p:attrName>
                                        </p:attrNameLst>
                                      </p:cBhvr>
                                      <p:to>
                                        <p:strVal val="visible"/>
                                      </p:to>
                                    </p:set>
                                    <p:anim calcmode="lin" valueType="num">
                                      <p:cBhvr>
                                        <p:cTn id="87" dur="200" fill="hold"/>
                                        <p:tgtEl>
                                          <p:spTgt spid="39"/>
                                        </p:tgtEl>
                                        <p:attrNameLst>
                                          <p:attrName>ppt_w</p:attrName>
                                        </p:attrNameLst>
                                      </p:cBhvr>
                                      <p:tavLst>
                                        <p:tav tm="0">
                                          <p:val>
                                            <p:fltVal val="0"/>
                                          </p:val>
                                        </p:tav>
                                        <p:tav tm="100000">
                                          <p:val>
                                            <p:strVal val="#ppt_w"/>
                                          </p:val>
                                        </p:tav>
                                      </p:tavLst>
                                    </p:anim>
                                    <p:anim calcmode="lin" valueType="num">
                                      <p:cBhvr>
                                        <p:cTn id="88" dur="200" fill="hold"/>
                                        <p:tgtEl>
                                          <p:spTgt spid="39"/>
                                        </p:tgtEl>
                                        <p:attrNameLst>
                                          <p:attrName>ppt_h</p:attrName>
                                        </p:attrNameLst>
                                      </p:cBhvr>
                                      <p:tavLst>
                                        <p:tav tm="0">
                                          <p:val>
                                            <p:fltVal val="0"/>
                                          </p:val>
                                        </p:tav>
                                        <p:tav tm="100000">
                                          <p:val>
                                            <p:strVal val="#ppt_h"/>
                                          </p:val>
                                        </p:tav>
                                      </p:tavLst>
                                    </p:anim>
                                    <p:anim calcmode="lin" valueType="num">
                                      <p:cBhvr>
                                        <p:cTn id="89" dur="200" fill="hold"/>
                                        <p:tgtEl>
                                          <p:spTgt spid="39"/>
                                        </p:tgtEl>
                                        <p:attrNameLst>
                                          <p:attrName>style.rotation</p:attrName>
                                        </p:attrNameLst>
                                      </p:cBhvr>
                                      <p:tavLst>
                                        <p:tav tm="0">
                                          <p:val>
                                            <p:fltVal val="90"/>
                                          </p:val>
                                        </p:tav>
                                        <p:tav tm="100000">
                                          <p:val>
                                            <p:fltVal val="0"/>
                                          </p:val>
                                        </p:tav>
                                      </p:tavLst>
                                    </p:anim>
                                    <p:animEffect transition="in" filter="fade">
                                      <p:cBhvr>
                                        <p:cTn id="90" dur="200"/>
                                        <p:tgtEl>
                                          <p:spTgt spid="39"/>
                                        </p:tgtEl>
                                      </p:cBhvr>
                                    </p:animEffect>
                                  </p:childTnLst>
                                </p:cTn>
                              </p:par>
                              <p:par>
                                <p:cTn id="91" presetID="31" presetClass="entr" presetSubtype="0" fill="hold" grpId="0" nodeType="withEffect">
                                  <p:stCondLst>
                                    <p:cond delay="0"/>
                                  </p:stCondLst>
                                  <p:childTnLst>
                                    <p:set>
                                      <p:cBhvr>
                                        <p:cTn id="92" dur="1" fill="hold">
                                          <p:stCondLst>
                                            <p:cond delay="0"/>
                                          </p:stCondLst>
                                        </p:cTn>
                                        <p:tgtEl>
                                          <p:spTgt spid="40"/>
                                        </p:tgtEl>
                                        <p:attrNameLst>
                                          <p:attrName>style.visibility</p:attrName>
                                        </p:attrNameLst>
                                      </p:cBhvr>
                                      <p:to>
                                        <p:strVal val="visible"/>
                                      </p:to>
                                    </p:set>
                                    <p:anim calcmode="lin" valueType="num">
                                      <p:cBhvr>
                                        <p:cTn id="93" dur="200" fill="hold"/>
                                        <p:tgtEl>
                                          <p:spTgt spid="40"/>
                                        </p:tgtEl>
                                        <p:attrNameLst>
                                          <p:attrName>ppt_w</p:attrName>
                                        </p:attrNameLst>
                                      </p:cBhvr>
                                      <p:tavLst>
                                        <p:tav tm="0">
                                          <p:val>
                                            <p:fltVal val="0"/>
                                          </p:val>
                                        </p:tav>
                                        <p:tav tm="100000">
                                          <p:val>
                                            <p:strVal val="#ppt_w"/>
                                          </p:val>
                                        </p:tav>
                                      </p:tavLst>
                                    </p:anim>
                                    <p:anim calcmode="lin" valueType="num">
                                      <p:cBhvr>
                                        <p:cTn id="94" dur="200" fill="hold"/>
                                        <p:tgtEl>
                                          <p:spTgt spid="40"/>
                                        </p:tgtEl>
                                        <p:attrNameLst>
                                          <p:attrName>ppt_h</p:attrName>
                                        </p:attrNameLst>
                                      </p:cBhvr>
                                      <p:tavLst>
                                        <p:tav tm="0">
                                          <p:val>
                                            <p:fltVal val="0"/>
                                          </p:val>
                                        </p:tav>
                                        <p:tav tm="100000">
                                          <p:val>
                                            <p:strVal val="#ppt_h"/>
                                          </p:val>
                                        </p:tav>
                                      </p:tavLst>
                                    </p:anim>
                                    <p:anim calcmode="lin" valueType="num">
                                      <p:cBhvr>
                                        <p:cTn id="95" dur="200" fill="hold"/>
                                        <p:tgtEl>
                                          <p:spTgt spid="40"/>
                                        </p:tgtEl>
                                        <p:attrNameLst>
                                          <p:attrName>style.rotation</p:attrName>
                                        </p:attrNameLst>
                                      </p:cBhvr>
                                      <p:tavLst>
                                        <p:tav tm="0">
                                          <p:val>
                                            <p:fltVal val="90"/>
                                          </p:val>
                                        </p:tav>
                                        <p:tav tm="100000">
                                          <p:val>
                                            <p:fltVal val="0"/>
                                          </p:val>
                                        </p:tav>
                                      </p:tavLst>
                                    </p:anim>
                                    <p:animEffect transition="in" filter="fade">
                                      <p:cBhvr>
                                        <p:cTn id="96" dur="200"/>
                                        <p:tgtEl>
                                          <p:spTgt spid="40"/>
                                        </p:tgtEl>
                                      </p:cBhvr>
                                    </p:animEffect>
                                  </p:childTnLst>
                                </p:cTn>
                              </p:par>
                            </p:childTnLst>
                          </p:cTn>
                        </p:par>
                        <p:par>
                          <p:cTn id="97" fill="hold">
                            <p:stCondLst>
                              <p:cond delay="6000"/>
                            </p:stCondLst>
                            <p:childTnLst>
                              <p:par>
                                <p:cTn id="98" presetID="31" presetClass="entr" presetSubtype="0" fill="hold" grpId="0" nodeType="afterEffect">
                                  <p:stCondLst>
                                    <p:cond delay="0"/>
                                  </p:stCondLst>
                                  <p:childTnLst>
                                    <p:set>
                                      <p:cBhvr>
                                        <p:cTn id="99" dur="1" fill="hold">
                                          <p:stCondLst>
                                            <p:cond delay="0"/>
                                          </p:stCondLst>
                                        </p:cTn>
                                        <p:tgtEl>
                                          <p:spTgt spid="43"/>
                                        </p:tgtEl>
                                        <p:attrNameLst>
                                          <p:attrName>style.visibility</p:attrName>
                                        </p:attrNameLst>
                                      </p:cBhvr>
                                      <p:to>
                                        <p:strVal val="visible"/>
                                      </p:to>
                                    </p:set>
                                    <p:anim calcmode="lin" valueType="num">
                                      <p:cBhvr>
                                        <p:cTn id="100" dur="200" fill="hold"/>
                                        <p:tgtEl>
                                          <p:spTgt spid="43"/>
                                        </p:tgtEl>
                                        <p:attrNameLst>
                                          <p:attrName>ppt_w</p:attrName>
                                        </p:attrNameLst>
                                      </p:cBhvr>
                                      <p:tavLst>
                                        <p:tav tm="0">
                                          <p:val>
                                            <p:fltVal val="0"/>
                                          </p:val>
                                        </p:tav>
                                        <p:tav tm="100000">
                                          <p:val>
                                            <p:strVal val="#ppt_w"/>
                                          </p:val>
                                        </p:tav>
                                      </p:tavLst>
                                    </p:anim>
                                    <p:anim calcmode="lin" valueType="num">
                                      <p:cBhvr>
                                        <p:cTn id="101" dur="200" fill="hold"/>
                                        <p:tgtEl>
                                          <p:spTgt spid="43"/>
                                        </p:tgtEl>
                                        <p:attrNameLst>
                                          <p:attrName>ppt_h</p:attrName>
                                        </p:attrNameLst>
                                      </p:cBhvr>
                                      <p:tavLst>
                                        <p:tav tm="0">
                                          <p:val>
                                            <p:fltVal val="0"/>
                                          </p:val>
                                        </p:tav>
                                        <p:tav tm="100000">
                                          <p:val>
                                            <p:strVal val="#ppt_h"/>
                                          </p:val>
                                        </p:tav>
                                      </p:tavLst>
                                    </p:anim>
                                    <p:anim calcmode="lin" valueType="num">
                                      <p:cBhvr>
                                        <p:cTn id="102" dur="200" fill="hold"/>
                                        <p:tgtEl>
                                          <p:spTgt spid="43"/>
                                        </p:tgtEl>
                                        <p:attrNameLst>
                                          <p:attrName>style.rotation</p:attrName>
                                        </p:attrNameLst>
                                      </p:cBhvr>
                                      <p:tavLst>
                                        <p:tav tm="0">
                                          <p:val>
                                            <p:fltVal val="90"/>
                                          </p:val>
                                        </p:tav>
                                        <p:tav tm="100000">
                                          <p:val>
                                            <p:fltVal val="0"/>
                                          </p:val>
                                        </p:tav>
                                      </p:tavLst>
                                    </p:anim>
                                    <p:animEffect transition="in" filter="fade">
                                      <p:cBhvr>
                                        <p:cTn id="103" dur="200"/>
                                        <p:tgtEl>
                                          <p:spTgt spid="43"/>
                                        </p:tgtEl>
                                      </p:cBhvr>
                                    </p:animEffect>
                                  </p:childTnLst>
                                </p:cTn>
                              </p:par>
                            </p:childTnLst>
                          </p:cTn>
                        </p:par>
                        <p:par>
                          <p:cTn id="104" fill="hold">
                            <p:stCondLst>
                              <p:cond delay="6500"/>
                            </p:stCondLst>
                            <p:childTnLst>
                              <p:par>
                                <p:cTn id="105" presetID="31" presetClass="entr" presetSubtype="0" fill="hold" grpId="0" nodeType="afterEffect">
                                  <p:stCondLst>
                                    <p:cond delay="0"/>
                                  </p:stCondLst>
                                  <p:childTnLst>
                                    <p:set>
                                      <p:cBhvr>
                                        <p:cTn id="106" dur="1" fill="hold">
                                          <p:stCondLst>
                                            <p:cond delay="0"/>
                                          </p:stCondLst>
                                        </p:cTn>
                                        <p:tgtEl>
                                          <p:spTgt spid="44"/>
                                        </p:tgtEl>
                                        <p:attrNameLst>
                                          <p:attrName>style.visibility</p:attrName>
                                        </p:attrNameLst>
                                      </p:cBhvr>
                                      <p:to>
                                        <p:strVal val="visible"/>
                                      </p:to>
                                    </p:set>
                                    <p:anim calcmode="lin" valueType="num">
                                      <p:cBhvr>
                                        <p:cTn id="107" dur="200" fill="hold"/>
                                        <p:tgtEl>
                                          <p:spTgt spid="44"/>
                                        </p:tgtEl>
                                        <p:attrNameLst>
                                          <p:attrName>ppt_w</p:attrName>
                                        </p:attrNameLst>
                                      </p:cBhvr>
                                      <p:tavLst>
                                        <p:tav tm="0">
                                          <p:val>
                                            <p:fltVal val="0"/>
                                          </p:val>
                                        </p:tav>
                                        <p:tav tm="100000">
                                          <p:val>
                                            <p:strVal val="#ppt_w"/>
                                          </p:val>
                                        </p:tav>
                                      </p:tavLst>
                                    </p:anim>
                                    <p:anim calcmode="lin" valueType="num">
                                      <p:cBhvr>
                                        <p:cTn id="108" dur="200" fill="hold"/>
                                        <p:tgtEl>
                                          <p:spTgt spid="44"/>
                                        </p:tgtEl>
                                        <p:attrNameLst>
                                          <p:attrName>ppt_h</p:attrName>
                                        </p:attrNameLst>
                                      </p:cBhvr>
                                      <p:tavLst>
                                        <p:tav tm="0">
                                          <p:val>
                                            <p:fltVal val="0"/>
                                          </p:val>
                                        </p:tav>
                                        <p:tav tm="100000">
                                          <p:val>
                                            <p:strVal val="#ppt_h"/>
                                          </p:val>
                                        </p:tav>
                                      </p:tavLst>
                                    </p:anim>
                                    <p:anim calcmode="lin" valueType="num">
                                      <p:cBhvr>
                                        <p:cTn id="109" dur="200" fill="hold"/>
                                        <p:tgtEl>
                                          <p:spTgt spid="44"/>
                                        </p:tgtEl>
                                        <p:attrNameLst>
                                          <p:attrName>style.rotation</p:attrName>
                                        </p:attrNameLst>
                                      </p:cBhvr>
                                      <p:tavLst>
                                        <p:tav tm="0">
                                          <p:val>
                                            <p:fltVal val="90"/>
                                          </p:val>
                                        </p:tav>
                                        <p:tav tm="100000">
                                          <p:val>
                                            <p:fltVal val="0"/>
                                          </p:val>
                                        </p:tav>
                                      </p:tavLst>
                                    </p:anim>
                                    <p:animEffect transition="in" filter="fade">
                                      <p:cBhvr>
                                        <p:cTn id="110" dur="2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8" grpId="0" bldLvl="0" animBg="1"/>
      <p:bldP spid="29" grpId="0" bldLvl="0" animBg="1"/>
      <p:bldP spid="30" grpId="0" bldLvl="0" animBg="1"/>
      <p:bldP spid="31" grpId="0" bldLvl="0" animBg="1"/>
      <p:bldP spid="32" grpId="0" bldLvl="0" animBg="1"/>
      <p:bldP spid="34" grpId="0" bldLvl="0" animBg="1"/>
      <p:bldP spid="35" grpId="0" bldLvl="0" animBg="1"/>
      <p:bldP spid="36" grpId="0" bldLvl="0" animBg="1"/>
      <p:bldP spid="37" grpId="0" bldLvl="0" animBg="1"/>
      <p:bldP spid="38" grpId="0" bldLvl="0" animBg="1"/>
      <p:bldP spid="39" grpId="0" bldLvl="0" animBg="1"/>
      <p:bldP spid="40" grpId="0" bldLvl="0" animBg="1"/>
      <p:bldP spid="43" grpId="0" bldLvl="0" animBg="1"/>
      <p:bldP spid="44"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cstate="email"/>
          <a:srcRect/>
          <a:stretch>
            <a:fillRect/>
          </a:stretch>
        </a:blipFill>
        <a:effectLst/>
      </p:bgPr>
    </p:bg>
    <p:spTree>
      <p:nvGrpSpPr>
        <p:cNvPr id="1" name=""/>
        <p:cNvGrpSpPr/>
        <p:nvPr/>
      </p:nvGrpSpPr>
      <p:grpSpPr>
        <a:xfrm>
          <a:off x="0" y="0"/>
          <a:ext cx="0" cy="0"/>
          <a:chOff x="0" y="0"/>
          <a:chExt cx="0" cy="0"/>
        </a:xfrm>
      </p:grpSpPr>
      <p:sp>
        <p:nvSpPr>
          <p:cNvPr id="24579" name="任意多边形 9"/>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cxnSp>
        <p:nvCxnSpPr>
          <p:cNvPr id="24580"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ln>
          <a:extLst>
            <a:ext uri="{909E8E84-426E-40DD-AFC4-6F175D3DCCD1}">
              <a14:hiddenFill xmlns:a14="http://schemas.microsoft.com/office/drawing/2010/main">
                <a:noFill/>
              </a14:hiddenFill>
            </a:ext>
          </a:extLst>
        </p:spPr>
      </p:cxnSp>
      <p:sp>
        <p:nvSpPr>
          <p:cNvPr id="24581"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anose="02010600040101010101" pitchFamily="2" charset="-122"/>
                <a:ea typeface="华文细黑" panose="02010600040101010101" pitchFamily="2" charset="-122"/>
              </a:rPr>
              <a:t>04</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24582"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ln>
          <a:extLst>
            <a:ext uri="{909E8E84-426E-40DD-AFC4-6F175D3DCCD1}">
              <a14:hiddenFill xmlns:a14="http://schemas.microsoft.com/office/drawing/2010/main">
                <a:noFill/>
              </a14:hiddenFill>
            </a:ext>
          </a:extLst>
        </p:spPr>
      </p:cxnSp>
      <p:pic>
        <p:nvPicPr>
          <p:cNvPr id="24583" name="文本框 15"/>
          <p:cNvPicPr>
            <a:picLocks noChangeArrowheads="1"/>
          </p:cNvPicPr>
          <p:nvPr/>
        </p:nvPicPr>
        <p:blipFill>
          <a:blip r:embed="rId2" cstate="email"/>
          <a:srcRect/>
          <a:stretch>
            <a:fillRect/>
          </a:stretch>
        </p:blipFill>
        <p:spPr bwMode="auto">
          <a:xfrm>
            <a:off x="10479088" y="603250"/>
            <a:ext cx="13890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84" name="组合 7"/>
          <p:cNvGrpSpPr/>
          <p:nvPr/>
        </p:nvGrpSpPr>
        <p:grpSpPr bwMode="auto">
          <a:xfrm>
            <a:off x="237173" y="5191125"/>
            <a:ext cx="11707812" cy="1401763"/>
            <a:chOff x="0" y="0"/>
            <a:chExt cx="11707634" cy="1401334"/>
          </a:xfrm>
        </p:grpSpPr>
        <p:sp>
          <p:nvSpPr>
            <p:cNvPr id="24585" name="矩形 8"/>
            <p:cNvSpPr>
              <a:spLocks noChangeArrowheads="1"/>
            </p:cNvSpPr>
            <p:nvPr/>
          </p:nvSpPr>
          <p:spPr bwMode="auto">
            <a:xfrm>
              <a:off x="0" y="0"/>
              <a:ext cx="11707634" cy="1401334"/>
            </a:xfrm>
            <a:prstGeom prst="rect">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4586" name="矩形 10"/>
            <p:cNvSpPr>
              <a:spLocks noChangeArrowheads="1"/>
            </p:cNvSpPr>
            <p:nvPr/>
          </p:nvSpPr>
          <p:spPr bwMode="auto">
            <a:xfrm>
              <a:off x="457159" y="239002"/>
              <a:ext cx="10793316" cy="92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hangingPunct="1"/>
              <a:r>
                <a:rPr lang="zh-CN" altLang="en-US" b="1">
                  <a:solidFill>
                    <a:srgbClr val="1E6991"/>
                  </a:solidFill>
                  <a:latin typeface="Arial" panose="020B0604020202020204" pitchFamily="34" charset="0"/>
                  <a:cs typeface="Arial" panose="020B0604020202020204" pitchFamily="34" charset="0"/>
                </a:rPr>
                <a:t>部分页面展示：</a:t>
              </a:r>
              <a:r>
                <a:rPr lang="zh-CN" altLang="en-US">
                  <a:solidFill>
                    <a:srgbClr val="1E6991"/>
                  </a:solidFill>
                  <a:latin typeface="迷你简卡通" panose="03000509000000000000" charset="-122"/>
                  <a:ea typeface="迷你简卡通" panose="03000509000000000000" charset="-122"/>
                  <a:cs typeface="迷你简卡通" panose="03000509000000000000" charset="-122"/>
                </a:rPr>
                <a:t>为展示方便，首款</a:t>
              </a:r>
              <a:r>
                <a:rPr lang="en-US" altLang="zh-CN">
                  <a:solidFill>
                    <a:srgbClr val="1E6991"/>
                  </a:solidFill>
                  <a:latin typeface="迷你简卡通" panose="03000509000000000000" charset="-122"/>
                  <a:ea typeface="迷你简卡通" panose="03000509000000000000" charset="-122"/>
                  <a:cs typeface="迷你简卡通" panose="03000509000000000000" charset="-122"/>
                </a:rPr>
                <a:t>APP</a:t>
              </a:r>
              <a:r>
                <a:rPr lang="zh-CN" altLang="en-US">
                  <a:solidFill>
                    <a:srgbClr val="1E6991"/>
                  </a:solidFill>
                  <a:latin typeface="迷你简卡通" panose="03000509000000000000" charset="-122"/>
                  <a:ea typeface="迷你简卡通" panose="03000509000000000000" charset="-122"/>
                  <a:cs typeface="迷你简卡通" panose="03000509000000000000" charset="-122"/>
                </a:rPr>
                <a:t>采用学生端和考勤端结合的方式。</a:t>
              </a:r>
              <a:r>
                <a:rPr lang="zh-CN" altLang="en-US">
                  <a:solidFill>
                    <a:srgbClr val="1E6991"/>
                  </a:solidFill>
                  <a:latin typeface="迷你简卡通" panose="03000509000000000000" charset="-122"/>
                  <a:ea typeface="迷你简卡通" panose="03000509000000000000" charset="-122"/>
                  <a:cs typeface="迷你简卡通" panose="03000509000000000000" charset="-122"/>
                  <a:sym typeface="+mn-ea"/>
                </a:rPr>
                <a:t>用户通过后台数据库对照进行注册，并录入脸部信息完成注册；后可扫脸或账号密码登录软件；软件内分别有校园新闻、课程表与用户对应本学期考勤信息等功能供学生使用。</a:t>
              </a:r>
              <a:endParaRPr lang="zh-CN" altLang="en-US">
                <a:solidFill>
                  <a:srgbClr val="1E6991"/>
                </a:solidFill>
                <a:latin typeface="迷你简卡通" panose="03000509000000000000" charset="-122"/>
                <a:ea typeface="迷你简卡通" panose="03000509000000000000" charset="-122"/>
                <a:cs typeface="迷你简卡通" panose="03000509000000000000" charset="-122"/>
                <a:sym typeface="+mn-ea"/>
              </a:endParaRPr>
            </a:p>
          </p:txBody>
        </p:sp>
      </p:grpSp>
      <p:sp>
        <p:nvSpPr>
          <p:cNvPr id="2" name="文本框 1"/>
          <p:cNvSpPr txBox="1"/>
          <p:nvPr/>
        </p:nvSpPr>
        <p:spPr>
          <a:xfrm>
            <a:off x="1090930" y="405130"/>
            <a:ext cx="2543175" cy="860425"/>
          </a:xfrm>
          <a:prstGeom prst="rect">
            <a:avLst/>
          </a:prstGeom>
          <a:noFill/>
        </p:spPr>
        <p:txBody>
          <a:bodyPr wrap="square" rtlCol="0">
            <a:spAutoFit/>
          </a:bodyPr>
          <a:p>
            <a:r>
              <a:rPr lang="zh-CN" sz="2500" b="1" dirty="0">
                <a:solidFill>
                  <a:srgbClr val="FFFFFF"/>
                </a:solidFill>
                <a:latin typeface="迷你简卡通" panose="03000509000000000000" charset="-122"/>
                <a:ea typeface="迷你简卡通" panose="03000509000000000000" charset="-122"/>
                <a:cs typeface="+mn-ea"/>
                <a:sym typeface="+mn-lt"/>
              </a:rPr>
              <a:t>研发进度与展望</a:t>
            </a:r>
            <a:endParaRPr lang="zh-CN" sz="2500" b="1" dirty="0">
              <a:solidFill>
                <a:srgbClr val="FFFFFF"/>
              </a:solidFill>
              <a:latin typeface="迷你简卡通" panose="03000509000000000000" charset="-122"/>
              <a:ea typeface="迷你简卡通" panose="03000509000000000000" charset="-122"/>
              <a:cs typeface="+mn-ea"/>
              <a:sym typeface="+mn-lt"/>
            </a:endParaRPr>
          </a:p>
          <a:p>
            <a:endParaRPr lang="zh-CN" altLang="en-US" sz="2500">
              <a:latin typeface="迷你简卡通" panose="03000509000000000000" charset="-122"/>
              <a:ea typeface="迷你简卡通" panose="03000509000000000000" charset="-122"/>
            </a:endParaRPr>
          </a:p>
        </p:txBody>
      </p:sp>
      <p:pic>
        <p:nvPicPr>
          <p:cNvPr id="3" name="图片 2" descr="_5CWY3AZYZ38K}FOE78YUYW"/>
          <p:cNvPicPr>
            <a:picLocks noChangeAspect="1"/>
          </p:cNvPicPr>
          <p:nvPr/>
        </p:nvPicPr>
        <p:blipFill>
          <a:blip r:embed="rId3"/>
          <a:stretch>
            <a:fillRect/>
          </a:stretch>
        </p:blipFill>
        <p:spPr>
          <a:xfrm>
            <a:off x="7583170" y="1265555"/>
            <a:ext cx="2288139" cy="3600026"/>
          </a:xfrm>
          <a:prstGeom prst="rect">
            <a:avLst/>
          </a:prstGeom>
        </p:spPr>
      </p:pic>
      <p:pic>
        <p:nvPicPr>
          <p:cNvPr id="4" name="图片 3" descr="45337BA652B1303D4730C98D1DCFF91C"/>
          <p:cNvPicPr>
            <a:picLocks noChangeAspect="1"/>
          </p:cNvPicPr>
          <p:nvPr/>
        </p:nvPicPr>
        <p:blipFill>
          <a:blip r:embed="rId4"/>
          <a:stretch>
            <a:fillRect/>
          </a:stretch>
        </p:blipFill>
        <p:spPr>
          <a:xfrm>
            <a:off x="2552700" y="1265555"/>
            <a:ext cx="2024676" cy="3600026"/>
          </a:xfrm>
          <a:prstGeom prst="rect">
            <a:avLst/>
          </a:prstGeom>
        </p:spPr>
      </p:pic>
      <p:pic>
        <p:nvPicPr>
          <p:cNvPr id="5" name="图片 4" descr="A7D21D473542B0443C4853FC74E0D328"/>
          <p:cNvPicPr>
            <a:picLocks noChangeAspect="1"/>
          </p:cNvPicPr>
          <p:nvPr/>
        </p:nvPicPr>
        <p:blipFill>
          <a:blip r:embed="rId5"/>
          <a:stretch>
            <a:fillRect/>
          </a:stretch>
        </p:blipFill>
        <p:spPr>
          <a:xfrm>
            <a:off x="240030" y="1265555"/>
            <a:ext cx="2024833" cy="3600026"/>
          </a:xfrm>
          <a:prstGeom prst="rect">
            <a:avLst/>
          </a:prstGeom>
        </p:spPr>
      </p:pic>
      <p:pic>
        <p:nvPicPr>
          <p:cNvPr id="6" name="图片 5" descr="D517E276CD5FF62A0F837FEBEF16128F"/>
          <p:cNvPicPr>
            <a:picLocks noChangeAspect="1"/>
          </p:cNvPicPr>
          <p:nvPr/>
        </p:nvPicPr>
        <p:blipFill>
          <a:blip r:embed="rId6"/>
          <a:stretch>
            <a:fillRect/>
          </a:stretch>
        </p:blipFill>
        <p:spPr>
          <a:xfrm>
            <a:off x="10102215" y="1265555"/>
            <a:ext cx="2024584" cy="3600026"/>
          </a:xfrm>
          <a:prstGeom prst="rect">
            <a:avLst/>
          </a:prstGeom>
        </p:spPr>
      </p:pic>
      <p:pic>
        <p:nvPicPr>
          <p:cNvPr id="8" name="图片 7" descr="E2CD14512E66B26DE072D37266A88DAF"/>
          <p:cNvPicPr>
            <a:picLocks noChangeAspect="1"/>
          </p:cNvPicPr>
          <p:nvPr/>
        </p:nvPicPr>
        <p:blipFill>
          <a:blip r:embed="rId7"/>
          <a:stretch>
            <a:fillRect/>
          </a:stretch>
        </p:blipFill>
        <p:spPr>
          <a:xfrm>
            <a:off x="5083810" y="1265555"/>
            <a:ext cx="2024579" cy="3600026"/>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24584"/>
                                        </p:tgtEl>
                                        <p:attrNameLst>
                                          <p:attrName>style.visibility</p:attrName>
                                        </p:attrNameLst>
                                      </p:cBhvr>
                                      <p:to>
                                        <p:strVal val="visible"/>
                                      </p:to>
                                    </p:set>
                                    <p:anim calcmode="lin" valueType="num">
                                      <p:cBhvr additive="base">
                                        <p:cTn id="7" dur="500"/>
                                        <p:tgtEl>
                                          <p:spTgt spid="24584"/>
                                        </p:tgtEl>
                                        <p:attrNameLst>
                                          <p:attrName>ppt_y</p:attrName>
                                        </p:attrNameLst>
                                      </p:cBhvr>
                                      <p:tavLst>
                                        <p:tav tm="0">
                                          <p:val>
                                            <p:strVal val="#ppt_y-#ppt_h*1.125000"/>
                                          </p:val>
                                        </p:tav>
                                        <p:tav tm="100000">
                                          <p:val>
                                            <p:strVal val="#ppt_y"/>
                                          </p:val>
                                        </p:tav>
                                      </p:tavLst>
                                    </p:anim>
                                    <p:animEffect transition="in" filter="wipe(down)">
                                      <p:cBhvr>
                                        <p:cTn id="8" dur="500"/>
                                        <p:tgtEl>
                                          <p:spTgt spid="245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bwMode="auto">
      <p:bgPr>
        <a:blipFill dpi="0" rotWithShape="1">
          <a:blip r:embed="rId1" cstate="email"/>
          <a:srcRect/>
          <a:stretch>
            <a:fillRect/>
          </a:stretch>
        </a:blipFill>
        <a:effectLst/>
      </p:bgPr>
    </p:bg>
    <p:spTree>
      <p:nvGrpSpPr>
        <p:cNvPr id="1" name=""/>
        <p:cNvGrpSpPr/>
        <p:nvPr/>
      </p:nvGrpSpPr>
      <p:grpSpPr>
        <a:xfrm>
          <a:off x="0" y="0"/>
          <a:ext cx="0" cy="0"/>
          <a:chOff x="0" y="0"/>
          <a:chExt cx="0" cy="0"/>
        </a:xfrm>
      </p:grpSpPr>
      <p:sp>
        <p:nvSpPr>
          <p:cNvPr id="22532" name="任意多边形 9"/>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cxnSp>
        <p:nvCxnSpPr>
          <p:cNvPr id="22533"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ln>
          <a:extLst>
            <a:ext uri="{909E8E84-426E-40DD-AFC4-6F175D3DCCD1}">
              <a14:hiddenFill xmlns:a14="http://schemas.microsoft.com/office/drawing/2010/main">
                <a:noFill/>
              </a14:hiddenFill>
            </a:ext>
          </a:extLst>
        </p:spPr>
      </p:cxnSp>
      <p:sp>
        <p:nvSpPr>
          <p:cNvPr id="22534" name="文本框 12"/>
          <p:cNvSpPr txBox="1">
            <a:spLocks noChangeArrowheads="1"/>
          </p:cNvSpPr>
          <p:nvPr/>
        </p:nvSpPr>
        <p:spPr bwMode="auto">
          <a:xfrm>
            <a:off x="368300" y="247650"/>
            <a:ext cx="5889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anose="02010600040101010101" pitchFamily="2" charset="-122"/>
                <a:ea typeface="华文细黑" panose="02010600040101010101" pitchFamily="2" charset="-122"/>
              </a:rPr>
              <a:t>04</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22535"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ln>
          <a:extLst>
            <a:ext uri="{909E8E84-426E-40DD-AFC4-6F175D3DCCD1}">
              <a14:hiddenFill xmlns:a14="http://schemas.microsoft.com/office/drawing/2010/main">
                <a:noFill/>
              </a14:hiddenFill>
            </a:ext>
          </a:extLst>
        </p:spPr>
      </p:cxnSp>
      <p:pic>
        <p:nvPicPr>
          <p:cNvPr id="22536" name="文本框 15"/>
          <p:cNvPicPr>
            <a:picLocks noChangeArrowheads="1"/>
          </p:cNvPicPr>
          <p:nvPr/>
        </p:nvPicPr>
        <p:blipFill>
          <a:blip r:embed="rId2" cstate="email"/>
          <a:srcRect/>
          <a:stretch>
            <a:fillRect/>
          </a:stretch>
        </p:blipFill>
        <p:spPr bwMode="auto">
          <a:xfrm>
            <a:off x="10479088" y="603250"/>
            <a:ext cx="13890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1258570" y="341630"/>
            <a:ext cx="2414270" cy="475615"/>
          </a:xfrm>
          <a:prstGeom prst="rect">
            <a:avLst/>
          </a:prstGeom>
          <a:noFill/>
        </p:spPr>
        <p:txBody>
          <a:bodyPr wrap="none" rtlCol="0" anchor="t">
            <a:spAutoFit/>
          </a:bodyPr>
          <a:p>
            <a:pPr algn="l"/>
            <a:r>
              <a:rPr lang="zh-CN" sz="2500" b="1" dirty="0">
                <a:solidFill>
                  <a:srgbClr val="FFFFFF"/>
                </a:solidFill>
                <a:latin typeface="迷你简卡通" panose="03000509000000000000" charset="-122"/>
                <a:ea typeface="迷你简卡通" panose="03000509000000000000" charset="-122"/>
                <a:cs typeface="+mn-ea"/>
                <a:sym typeface="+mn-lt"/>
              </a:rPr>
              <a:t>研发进度与展望</a:t>
            </a:r>
            <a:endParaRPr lang="zh-CN" altLang="en-US" sz="2500"/>
          </a:p>
        </p:txBody>
      </p:sp>
      <p:grpSp>
        <p:nvGrpSpPr>
          <p:cNvPr id="20514" name="组合 76"/>
          <p:cNvGrpSpPr/>
          <p:nvPr/>
        </p:nvGrpSpPr>
        <p:grpSpPr bwMode="auto">
          <a:xfrm>
            <a:off x="777873" y="1163320"/>
            <a:ext cx="5441317" cy="5066665"/>
            <a:chOff x="0" y="0"/>
            <a:chExt cx="2735896" cy="4127500"/>
          </a:xfrm>
        </p:grpSpPr>
        <p:grpSp>
          <p:nvGrpSpPr>
            <p:cNvPr id="20515" name="组合 21"/>
            <p:cNvGrpSpPr/>
            <p:nvPr/>
          </p:nvGrpSpPr>
          <p:grpSpPr bwMode="auto">
            <a:xfrm>
              <a:off x="0" y="0"/>
              <a:ext cx="2735896" cy="4127500"/>
              <a:chOff x="-1" y="0"/>
              <a:chExt cx="2735896" cy="4127500"/>
            </a:xfrm>
          </p:grpSpPr>
          <p:sp>
            <p:nvSpPr>
              <p:cNvPr id="20516" name="任意多边形 22"/>
              <p:cNvSpPr/>
              <p:nvPr/>
            </p:nvSpPr>
            <p:spPr bwMode="auto">
              <a:xfrm>
                <a:off x="-1" y="646619"/>
                <a:ext cx="2735895" cy="3480881"/>
              </a:xfrm>
              <a:custGeom>
                <a:avLst/>
                <a:gdLst>
                  <a:gd name="T0" fmla="*/ 0 w 2735895"/>
                  <a:gd name="T1" fmla="*/ 0 h 3052049"/>
                  <a:gd name="T2" fmla="*/ 2735895 w 2735895"/>
                  <a:gd name="T3" fmla="*/ 0 h 3052049"/>
                  <a:gd name="T4" fmla="*/ 2735895 w 2735895"/>
                  <a:gd name="T5" fmla="*/ 2897006 h 3052049"/>
                  <a:gd name="T6" fmla="*/ 2580852 w 2735895"/>
                  <a:gd name="T7" fmla="*/ 3052049 h 3052049"/>
                  <a:gd name="T8" fmla="*/ 155043 w 2735895"/>
                  <a:gd name="T9" fmla="*/ 3052049 h 3052049"/>
                  <a:gd name="T10" fmla="*/ 0 w 2735895"/>
                  <a:gd name="T11" fmla="*/ 2897006 h 3052049"/>
                  <a:gd name="T12" fmla="*/ 0 w 2735895"/>
                  <a:gd name="T13" fmla="*/ 0 h 3052049"/>
                </a:gdLst>
                <a:ahLst/>
                <a:cxnLst>
                  <a:cxn ang="0">
                    <a:pos x="T0" y="T1"/>
                  </a:cxn>
                  <a:cxn ang="0">
                    <a:pos x="T2" y="T3"/>
                  </a:cxn>
                  <a:cxn ang="0">
                    <a:pos x="T4" y="T5"/>
                  </a:cxn>
                  <a:cxn ang="0">
                    <a:pos x="T6" y="T7"/>
                  </a:cxn>
                  <a:cxn ang="0">
                    <a:pos x="T8" y="T9"/>
                  </a:cxn>
                  <a:cxn ang="0">
                    <a:pos x="T10" y="T11"/>
                  </a:cxn>
                  <a:cxn ang="0">
                    <a:pos x="T12" y="T13"/>
                  </a:cxn>
                </a:cxnLst>
                <a:rect l="0" t="0" r="r" b="b"/>
                <a:pathLst>
                  <a:path w="2735895" h="3052049">
                    <a:moveTo>
                      <a:pt x="0" y="0"/>
                    </a:moveTo>
                    <a:lnTo>
                      <a:pt x="2735895" y="0"/>
                    </a:lnTo>
                    <a:lnTo>
                      <a:pt x="2735895" y="2897006"/>
                    </a:lnTo>
                    <a:cubicBezTo>
                      <a:pt x="2735895" y="2982634"/>
                      <a:pt x="2666480" y="3052049"/>
                      <a:pt x="2580852" y="3052049"/>
                    </a:cubicBezTo>
                    <a:lnTo>
                      <a:pt x="155043" y="3052049"/>
                    </a:lnTo>
                    <a:cubicBezTo>
                      <a:pt x="69415" y="3052049"/>
                      <a:pt x="0" y="2982634"/>
                      <a:pt x="0" y="2897006"/>
                    </a:cubicBezTo>
                    <a:lnTo>
                      <a:pt x="0" y="0"/>
                    </a:ln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517" name="任意多边形 23"/>
              <p:cNvSpPr/>
              <p:nvPr/>
            </p:nvSpPr>
            <p:spPr bwMode="auto">
              <a:xfrm>
                <a:off x="0" y="0"/>
                <a:ext cx="2735895" cy="646619"/>
              </a:xfrm>
              <a:custGeom>
                <a:avLst/>
                <a:gdLst>
                  <a:gd name="T0" fmla="*/ 155043 w 2735895"/>
                  <a:gd name="T1" fmla="*/ 0 h 1075451"/>
                  <a:gd name="T2" fmla="*/ 2580852 w 2735895"/>
                  <a:gd name="T3" fmla="*/ 0 h 1075451"/>
                  <a:gd name="T4" fmla="*/ 2735895 w 2735895"/>
                  <a:gd name="T5" fmla="*/ 155043 h 1075451"/>
                  <a:gd name="T6" fmla="*/ 2735895 w 2735895"/>
                  <a:gd name="T7" fmla="*/ 1075451 h 1075451"/>
                  <a:gd name="T8" fmla="*/ 0 w 2735895"/>
                  <a:gd name="T9" fmla="*/ 1075451 h 1075451"/>
                  <a:gd name="T10" fmla="*/ 0 w 2735895"/>
                  <a:gd name="T11" fmla="*/ 155043 h 1075451"/>
                  <a:gd name="T12" fmla="*/ 155043 w 2735895"/>
                  <a:gd name="T13" fmla="*/ 0 h 1075451"/>
                </a:gdLst>
                <a:ahLst/>
                <a:cxnLst>
                  <a:cxn ang="0">
                    <a:pos x="T0" y="T1"/>
                  </a:cxn>
                  <a:cxn ang="0">
                    <a:pos x="T2" y="T3"/>
                  </a:cxn>
                  <a:cxn ang="0">
                    <a:pos x="T4" y="T5"/>
                  </a:cxn>
                  <a:cxn ang="0">
                    <a:pos x="T6" y="T7"/>
                  </a:cxn>
                  <a:cxn ang="0">
                    <a:pos x="T8" y="T9"/>
                  </a:cxn>
                  <a:cxn ang="0">
                    <a:pos x="T10" y="T11"/>
                  </a:cxn>
                  <a:cxn ang="0">
                    <a:pos x="T12" y="T13"/>
                  </a:cxn>
                </a:cxnLst>
                <a:rect l="0" t="0" r="r" b="b"/>
                <a:pathLst>
                  <a:path w="2735895" h="1075451">
                    <a:moveTo>
                      <a:pt x="155043" y="0"/>
                    </a:moveTo>
                    <a:lnTo>
                      <a:pt x="2580852" y="0"/>
                    </a:lnTo>
                    <a:cubicBezTo>
                      <a:pt x="2666480" y="0"/>
                      <a:pt x="2735895" y="69415"/>
                      <a:pt x="2735895" y="155043"/>
                    </a:cubicBezTo>
                    <a:lnTo>
                      <a:pt x="2735895" y="1075451"/>
                    </a:lnTo>
                    <a:lnTo>
                      <a:pt x="0" y="1075451"/>
                    </a:lnTo>
                    <a:lnTo>
                      <a:pt x="0" y="155043"/>
                    </a:lnTo>
                    <a:cubicBezTo>
                      <a:pt x="0" y="69415"/>
                      <a:pt x="69415" y="0"/>
                      <a:pt x="155043"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sp>
          <p:nvSpPr>
            <p:cNvPr id="20520" name="文本框 37"/>
            <p:cNvSpPr txBox="1">
              <a:spLocks noChangeArrowheads="1"/>
            </p:cNvSpPr>
            <p:nvPr/>
          </p:nvSpPr>
          <p:spPr bwMode="auto">
            <a:xfrm>
              <a:off x="834740" y="199233"/>
              <a:ext cx="960211" cy="375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zh-CN" altLang="en-US" sz="2400" b="1">
                  <a:solidFill>
                    <a:srgbClr val="1E6991"/>
                  </a:solidFill>
                  <a:latin typeface="华文细黑" panose="02010600040101010101" pitchFamily="2" charset="-122"/>
                  <a:ea typeface="华文细黑" panose="02010600040101010101" pitchFamily="2" charset="-122"/>
                </a:rPr>
                <a:t>已完成计划</a:t>
              </a:r>
              <a:endParaRPr lang="zh-CN" altLang="en-US" sz="2400" b="1">
                <a:solidFill>
                  <a:srgbClr val="1E6991"/>
                </a:solidFill>
                <a:latin typeface="华文细黑" panose="02010600040101010101" pitchFamily="2" charset="-122"/>
                <a:ea typeface="华文细黑" panose="02010600040101010101" pitchFamily="2" charset="-122"/>
              </a:endParaRPr>
            </a:p>
          </p:txBody>
        </p:sp>
      </p:grpSp>
      <p:grpSp>
        <p:nvGrpSpPr>
          <p:cNvPr id="20527" name="组合 77"/>
          <p:cNvGrpSpPr/>
          <p:nvPr/>
        </p:nvGrpSpPr>
        <p:grpSpPr bwMode="auto">
          <a:xfrm>
            <a:off x="6703695" y="1171575"/>
            <a:ext cx="5268595" cy="2295525"/>
            <a:chOff x="4" y="0"/>
            <a:chExt cx="2735895" cy="4127500"/>
          </a:xfrm>
        </p:grpSpPr>
        <p:grpSp>
          <p:nvGrpSpPr>
            <p:cNvPr id="20528" name="组合 24"/>
            <p:cNvGrpSpPr/>
            <p:nvPr/>
          </p:nvGrpSpPr>
          <p:grpSpPr bwMode="auto">
            <a:xfrm>
              <a:off x="4" y="0"/>
              <a:ext cx="2735895" cy="4127500"/>
              <a:chOff x="0" y="0"/>
              <a:chExt cx="2735895" cy="4127500"/>
            </a:xfrm>
          </p:grpSpPr>
          <p:sp>
            <p:nvSpPr>
              <p:cNvPr id="20529" name="任意多边形 25"/>
              <p:cNvSpPr/>
              <p:nvPr/>
            </p:nvSpPr>
            <p:spPr bwMode="auto">
              <a:xfrm>
                <a:off x="-4" y="1074737"/>
                <a:ext cx="2735899" cy="3052763"/>
              </a:xfrm>
              <a:custGeom>
                <a:avLst/>
                <a:gdLst>
                  <a:gd name="T0" fmla="*/ 0 w 2735895"/>
                  <a:gd name="T1" fmla="*/ 0 h 3052049"/>
                  <a:gd name="T2" fmla="*/ 2735895 w 2735895"/>
                  <a:gd name="T3" fmla="*/ 0 h 3052049"/>
                  <a:gd name="T4" fmla="*/ 2735895 w 2735895"/>
                  <a:gd name="T5" fmla="*/ 2897006 h 3052049"/>
                  <a:gd name="T6" fmla="*/ 2580852 w 2735895"/>
                  <a:gd name="T7" fmla="*/ 3052049 h 3052049"/>
                  <a:gd name="T8" fmla="*/ 155043 w 2735895"/>
                  <a:gd name="T9" fmla="*/ 3052049 h 3052049"/>
                  <a:gd name="T10" fmla="*/ 0 w 2735895"/>
                  <a:gd name="T11" fmla="*/ 2897006 h 3052049"/>
                  <a:gd name="T12" fmla="*/ 0 w 2735895"/>
                  <a:gd name="T13" fmla="*/ 0 h 3052049"/>
                </a:gdLst>
                <a:ahLst/>
                <a:cxnLst>
                  <a:cxn ang="0">
                    <a:pos x="T0" y="T1"/>
                  </a:cxn>
                  <a:cxn ang="0">
                    <a:pos x="T2" y="T3"/>
                  </a:cxn>
                  <a:cxn ang="0">
                    <a:pos x="T4" y="T5"/>
                  </a:cxn>
                  <a:cxn ang="0">
                    <a:pos x="T6" y="T7"/>
                  </a:cxn>
                  <a:cxn ang="0">
                    <a:pos x="T8" y="T9"/>
                  </a:cxn>
                  <a:cxn ang="0">
                    <a:pos x="T10" y="T11"/>
                  </a:cxn>
                  <a:cxn ang="0">
                    <a:pos x="T12" y="T13"/>
                  </a:cxn>
                </a:cxnLst>
                <a:rect l="0" t="0" r="r" b="b"/>
                <a:pathLst>
                  <a:path w="2735895" h="3052049">
                    <a:moveTo>
                      <a:pt x="0" y="0"/>
                    </a:moveTo>
                    <a:lnTo>
                      <a:pt x="2735895" y="0"/>
                    </a:lnTo>
                    <a:lnTo>
                      <a:pt x="2735895" y="2897006"/>
                    </a:lnTo>
                    <a:cubicBezTo>
                      <a:pt x="2735895" y="2982634"/>
                      <a:pt x="2666480" y="3052049"/>
                      <a:pt x="2580852" y="3052049"/>
                    </a:cubicBezTo>
                    <a:lnTo>
                      <a:pt x="155043" y="3052049"/>
                    </a:lnTo>
                    <a:cubicBezTo>
                      <a:pt x="69415" y="3052049"/>
                      <a:pt x="0" y="2982634"/>
                      <a:pt x="0" y="2897006"/>
                    </a:cubicBezTo>
                    <a:lnTo>
                      <a:pt x="0" y="0"/>
                    </a:ln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530" name="任意多边形 26"/>
              <p:cNvSpPr/>
              <p:nvPr/>
            </p:nvSpPr>
            <p:spPr bwMode="auto">
              <a:xfrm>
                <a:off x="-4" y="0"/>
                <a:ext cx="2735899" cy="1074737"/>
              </a:xfrm>
              <a:custGeom>
                <a:avLst/>
                <a:gdLst>
                  <a:gd name="T0" fmla="*/ 155043 w 2735895"/>
                  <a:gd name="T1" fmla="*/ 0 h 1075451"/>
                  <a:gd name="T2" fmla="*/ 2580852 w 2735895"/>
                  <a:gd name="T3" fmla="*/ 0 h 1075451"/>
                  <a:gd name="T4" fmla="*/ 2735895 w 2735895"/>
                  <a:gd name="T5" fmla="*/ 155043 h 1075451"/>
                  <a:gd name="T6" fmla="*/ 2735895 w 2735895"/>
                  <a:gd name="T7" fmla="*/ 1075451 h 1075451"/>
                  <a:gd name="T8" fmla="*/ 0 w 2735895"/>
                  <a:gd name="T9" fmla="*/ 1075451 h 1075451"/>
                  <a:gd name="T10" fmla="*/ 0 w 2735895"/>
                  <a:gd name="T11" fmla="*/ 155043 h 1075451"/>
                  <a:gd name="T12" fmla="*/ 155043 w 2735895"/>
                  <a:gd name="T13" fmla="*/ 0 h 1075451"/>
                </a:gdLst>
                <a:ahLst/>
                <a:cxnLst>
                  <a:cxn ang="0">
                    <a:pos x="T0" y="T1"/>
                  </a:cxn>
                  <a:cxn ang="0">
                    <a:pos x="T2" y="T3"/>
                  </a:cxn>
                  <a:cxn ang="0">
                    <a:pos x="T4" y="T5"/>
                  </a:cxn>
                  <a:cxn ang="0">
                    <a:pos x="T6" y="T7"/>
                  </a:cxn>
                  <a:cxn ang="0">
                    <a:pos x="T8" y="T9"/>
                  </a:cxn>
                  <a:cxn ang="0">
                    <a:pos x="T10" y="T11"/>
                  </a:cxn>
                  <a:cxn ang="0">
                    <a:pos x="T12" y="T13"/>
                  </a:cxn>
                </a:cxnLst>
                <a:rect l="0" t="0" r="r" b="b"/>
                <a:pathLst>
                  <a:path w="2735895" h="1075451">
                    <a:moveTo>
                      <a:pt x="155043" y="0"/>
                    </a:moveTo>
                    <a:lnTo>
                      <a:pt x="2580852" y="0"/>
                    </a:lnTo>
                    <a:cubicBezTo>
                      <a:pt x="2666480" y="0"/>
                      <a:pt x="2735895" y="69415"/>
                      <a:pt x="2735895" y="155043"/>
                    </a:cubicBezTo>
                    <a:lnTo>
                      <a:pt x="2735895" y="1075451"/>
                    </a:lnTo>
                    <a:lnTo>
                      <a:pt x="0" y="1075451"/>
                    </a:lnTo>
                    <a:lnTo>
                      <a:pt x="0" y="155043"/>
                    </a:lnTo>
                    <a:cubicBezTo>
                      <a:pt x="0" y="69415"/>
                      <a:pt x="69415" y="0"/>
                      <a:pt x="155043"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sp>
          <p:nvSpPr>
            <p:cNvPr id="20533" name="文本框 31"/>
            <p:cNvSpPr txBox="1">
              <a:spLocks noChangeArrowheads="1"/>
            </p:cNvSpPr>
            <p:nvPr/>
          </p:nvSpPr>
          <p:spPr bwMode="auto">
            <a:xfrm>
              <a:off x="858187" y="199233"/>
              <a:ext cx="960211" cy="827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zh-CN" altLang="en-US" sz="2400" b="1">
                  <a:solidFill>
                    <a:srgbClr val="1E6991"/>
                  </a:solidFill>
                  <a:latin typeface="华文细黑" panose="02010600040101010101" pitchFamily="2" charset="-122"/>
                  <a:ea typeface="华文细黑" panose="02010600040101010101" pitchFamily="2" charset="-122"/>
                </a:rPr>
                <a:t>待完成计划</a:t>
              </a:r>
              <a:endParaRPr lang="zh-CN" altLang="en-US" sz="2400" b="1">
                <a:solidFill>
                  <a:srgbClr val="1E6991"/>
                </a:solidFill>
                <a:latin typeface="华文细黑" panose="02010600040101010101" pitchFamily="2" charset="-122"/>
                <a:ea typeface="华文细黑" panose="02010600040101010101" pitchFamily="2" charset="-122"/>
              </a:endParaRPr>
            </a:p>
          </p:txBody>
        </p:sp>
      </p:grpSp>
      <p:sp>
        <p:nvSpPr>
          <p:cNvPr id="21514" name="Freeform 8"/>
          <p:cNvSpPr>
            <a:spLocks noEditPoints="1"/>
          </p:cNvSpPr>
          <p:nvPr/>
        </p:nvSpPr>
        <p:spPr>
          <a:xfrm>
            <a:off x="1258570" y="1308735"/>
            <a:ext cx="466725" cy="438150"/>
          </a:xfrm>
          <a:custGeom>
            <a:avLst/>
            <a:gdLst/>
            <a:ahLst/>
            <a:cxnLst>
              <a:cxn ang="0">
                <a:pos x="423217" y="0"/>
              </a:cxn>
              <a:cxn ang="0">
                <a:pos x="43508" y="0"/>
              </a:cxn>
              <a:cxn ang="0">
                <a:pos x="0" y="43617"/>
              </a:cxn>
              <a:cxn ang="0">
                <a:pos x="0" y="337038"/>
              </a:cxn>
              <a:cxn ang="0">
                <a:pos x="43508" y="380655"/>
              </a:cxn>
              <a:cxn ang="0">
                <a:pos x="189854" y="380655"/>
              </a:cxn>
              <a:cxn ang="0">
                <a:pos x="189854" y="398498"/>
              </a:cxn>
              <a:cxn ang="0">
                <a:pos x="98882" y="410394"/>
              </a:cxn>
              <a:cxn ang="0">
                <a:pos x="87017" y="424272"/>
              </a:cxn>
              <a:cxn ang="0">
                <a:pos x="100860" y="438150"/>
              </a:cxn>
              <a:cxn ang="0">
                <a:pos x="363887" y="438150"/>
              </a:cxn>
              <a:cxn ang="0">
                <a:pos x="379708" y="424272"/>
              </a:cxn>
              <a:cxn ang="0">
                <a:pos x="367843" y="410394"/>
              </a:cxn>
              <a:cxn ang="0">
                <a:pos x="276871" y="398498"/>
              </a:cxn>
              <a:cxn ang="0">
                <a:pos x="276871" y="380655"/>
              </a:cxn>
              <a:cxn ang="0">
                <a:pos x="423217" y="380655"/>
              </a:cxn>
              <a:cxn ang="0">
                <a:pos x="466725" y="337038"/>
              </a:cxn>
              <a:cxn ang="0">
                <a:pos x="466725" y="43617"/>
              </a:cxn>
              <a:cxn ang="0">
                <a:pos x="423217" y="0"/>
              </a:cxn>
              <a:cxn ang="0">
                <a:pos x="437060" y="337038"/>
              </a:cxn>
              <a:cxn ang="0">
                <a:pos x="423217" y="350917"/>
              </a:cxn>
              <a:cxn ang="0">
                <a:pos x="290714" y="350917"/>
              </a:cxn>
              <a:cxn ang="0">
                <a:pos x="174033" y="350917"/>
              </a:cxn>
              <a:cxn ang="0">
                <a:pos x="43508" y="350917"/>
              </a:cxn>
              <a:cxn ang="0">
                <a:pos x="29665" y="337038"/>
              </a:cxn>
              <a:cxn ang="0">
                <a:pos x="29665" y="43617"/>
              </a:cxn>
              <a:cxn ang="0">
                <a:pos x="43508" y="29739"/>
              </a:cxn>
              <a:cxn ang="0">
                <a:pos x="423217" y="29739"/>
              </a:cxn>
              <a:cxn ang="0">
                <a:pos x="437060" y="43617"/>
              </a:cxn>
              <a:cxn ang="0">
                <a:pos x="437060" y="337038"/>
              </a:cxn>
            </a:cxnLst>
            <a:pathLst>
              <a:path w="236" h="221">
                <a:moveTo>
                  <a:pt x="214" y="0"/>
                </a:moveTo>
                <a:cubicBezTo>
                  <a:pt x="22" y="0"/>
                  <a:pt x="22" y="0"/>
                  <a:pt x="22" y="0"/>
                </a:cubicBezTo>
                <a:cubicBezTo>
                  <a:pt x="10" y="0"/>
                  <a:pt x="0" y="10"/>
                  <a:pt x="0" y="22"/>
                </a:cubicBezTo>
                <a:cubicBezTo>
                  <a:pt x="0" y="170"/>
                  <a:pt x="0" y="170"/>
                  <a:pt x="0" y="170"/>
                </a:cubicBezTo>
                <a:cubicBezTo>
                  <a:pt x="0" y="182"/>
                  <a:pt x="10" y="192"/>
                  <a:pt x="22" y="192"/>
                </a:cubicBezTo>
                <a:cubicBezTo>
                  <a:pt x="96" y="192"/>
                  <a:pt x="96" y="192"/>
                  <a:pt x="96" y="192"/>
                </a:cubicBezTo>
                <a:cubicBezTo>
                  <a:pt x="96" y="201"/>
                  <a:pt x="96" y="201"/>
                  <a:pt x="96" y="201"/>
                </a:cubicBezTo>
                <a:cubicBezTo>
                  <a:pt x="50" y="207"/>
                  <a:pt x="50" y="207"/>
                  <a:pt x="50" y="207"/>
                </a:cubicBezTo>
                <a:cubicBezTo>
                  <a:pt x="46" y="207"/>
                  <a:pt x="44" y="210"/>
                  <a:pt x="44" y="214"/>
                </a:cubicBezTo>
                <a:cubicBezTo>
                  <a:pt x="44" y="218"/>
                  <a:pt x="47" y="221"/>
                  <a:pt x="51" y="221"/>
                </a:cubicBezTo>
                <a:cubicBezTo>
                  <a:pt x="184" y="221"/>
                  <a:pt x="184" y="221"/>
                  <a:pt x="184" y="221"/>
                </a:cubicBezTo>
                <a:cubicBezTo>
                  <a:pt x="188" y="221"/>
                  <a:pt x="192" y="218"/>
                  <a:pt x="192" y="214"/>
                </a:cubicBezTo>
                <a:cubicBezTo>
                  <a:pt x="192" y="210"/>
                  <a:pt x="189" y="207"/>
                  <a:pt x="186" y="207"/>
                </a:cubicBezTo>
                <a:cubicBezTo>
                  <a:pt x="140" y="201"/>
                  <a:pt x="140" y="201"/>
                  <a:pt x="140" y="201"/>
                </a:cubicBezTo>
                <a:cubicBezTo>
                  <a:pt x="140" y="192"/>
                  <a:pt x="140" y="192"/>
                  <a:pt x="140" y="192"/>
                </a:cubicBezTo>
                <a:cubicBezTo>
                  <a:pt x="214" y="192"/>
                  <a:pt x="214" y="192"/>
                  <a:pt x="214" y="192"/>
                </a:cubicBezTo>
                <a:cubicBezTo>
                  <a:pt x="226" y="192"/>
                  <a:pt x="236" y="182"/>
                  <a:pt x="236" y="170"/>
                </a:cubicBezTo>
                <a:cubicBezTo>
                  <a:pt x="236" y="22"/>
                  <a:pt x="236" y="22"/>
                  <a:pt x="236" y="22"/>
                </a:cubicBezTo>
                <a:cubicBezTo>
                  <a:pt x="236" y="10"/>
                  <a:pt x="226" y="0"/>
                  <a:pt x="214" y="0"/>
                </a:cubicBezTo>
                <a:close/>
                <a:moveTo>
                  <a:pt x="221" y="170"/>
                </a:moveTo>
                <a:cubicBezTo>
                  <a:pt x="221" y="174"/>
                  <a:pt x="218" y="177"/>
                  <a:pt x="214" y="177"/>
                </a:cubicBezTo>
                <a:cubicBezTo>
                  <a:pt x="147" y="177"/>
                  <a:pt x="147" y="177"/>
                  <a:pt x="147" y="177"/>
                </a:cubicBezTo>
                <a:cubicBezTo>
                  <a:pt x="88" y="177"/>
                  <a:pt x="88" y="177"/>
                  <a:pt x="88" y="177"/>
                </a:cubicBezTo>
                <a:cubicBezTo>
                  <a:pt x="22" y="177"/>
                  <a:pt x="22" y="177"/>
                  <a:pt x="22" y="177"/>
                </a:cubicBezTo>
                <a:cubicBezTo>
                  <a:pt x="18" y="177"/>
                  <a:pt x="15" y="174"/>
                  <a:pt x="15" y="170"/>
                </a:cubicBezTo>
                <a:cubicBezTo>
                  <a:pt x="15" y="22"/>
                  <a:pt x="15" y="22"/>
                  <a:pt x="15" y="22"/>
                </a:cubicBezTo>
                <a:cubicBezTo>
                  <a:pt x="15" y="18"/>
                  <a:pt x="18" y="15"/>
                  <a:pt x="22" y="15"/>
                </a:cubicBezTo>
                <a:cubicBezTo>
                  <a:pt x="214" y="15"/>
                  <a:pt x="214" y="15"/>
                  <a:pt x="214" y="15"/>
                </a:cubicBezTo>
                <a:cubicBezTo>
                  <a:pt x="218" y="15"/>
                  <a:pt x="221" y="18"/>
                  <a:pt x="221" y="22"/>
                </a:cubicBezTo>
                <a:lnTo>
                  <a:pt x="221" y="170"/>
                </a:lnTo>
                <a:close/>
              </a:path>
            </a:pathLst>
          </a:custGeom>
          <a:solidFill>
            <a:schemeClr val="bg1">
              <a:alpha val="100000"/>
            </a:schemeClr>
          </a:solidFill>
          <a:ln w="9525">
            <a:noFill/>
          </a:ln>
        </p:spPr>
        <p:txBody>
          <a:bodyPr/>
          <a:p>
            <a:endParaRPr lang="zh-CN" altLang="en-US"/>
          </a:p>
        </p:txBody>
      </p:sp>
      <p:sp>
        <p:nvSpPr>
          <p:cNvPr id="21515" name="Freeform 11"/>
          <p:cNvSpPr>
            <a:spLocks noEditPoints="1"/>
          </p:cNvSpPr>
          <p:nvPr/>
        </p:nvSpPr>
        <p:spPr>
          <a:xfrm>
            <a:off x="5432425" y="1359218"/>
            <a:ext cx="280988" cy="409575"/>
          </a:xfrm>
          <a:custGeom>
            <a:avLst/>
            <a:gdLst/>
            <a:ahLst/>
            <a:cxnLst>
              <a:cxn ang="0">
                <a:pos x="242421" y="0"/>
              </a:cxn>
              <a:cxn ang="0">
                <a:pos x="38567" y="0"/>
              </a:cxn>
              <a:cxn ang="0">
                <a:pos x="0" y="38744"/>
              </a:cxn>
              <a:cxn ang="0">
                <a:pos x="0" y="372676"/>
              </a:cxn>
              <a:cxn ang="0">
                <a:pos x="38567" y="409575"/>
              </a:cxn>
              <a:cxn ang="0">
                <a:pos x="242421" y="409575"/>
              </a:cxn>
              <a:cxn ang="0">
                <a:pos x="280988" y="372676"/>
              </a:cxn>
              <a:cxn ang="0">
                <a:pos x="280988" y="38744"/>
              </a:cxn>
              <a:cxn ang="0">
                <a:pos x="242421" y="0"/>
              </a:cxn>
              <a:cxn ang="0">
                <a:pos x="255277" y="372676"/>
              </a:cxn>
              <a:cxn ang="0">
                <a:pos x="242421" y="383746"/>
              </a:cxn>
              <a:cxn ang="0">
                <a:pos x="38567" y="383746"/>
              </a:cxn>
              <a:cxn ang="0">
                <a:pos x="25711" y="372676"/>
              </a:cxn>
              <a:cxn ang="0">
                <a:pos x="25711" y="346847"/>
              </a:cxn>
              <a:cxn ang="0">
                <a:pos x="255277" y="346847"/>
              </a:cxn>
              <a:cxn ang="0">
                <a:pos x="255277" y="372676"/>
              </a:cxn>
              <a:cxn ang="0">
                <a:pos x="255277" y="333933"/>
              </a:cxn>
              <a:cxn ang="0">
                <a:pos x="25711" y="333933"/>
              </a:cxn>
              <a:cxn ang="0">
                <a:pos x="25711" y="75642"/>
              </a:cxn>
              <a:cxn ang="0">
                <a:pos x="255277" y="75642"/>
              </a:cxn>
              <a:cxn ang="0">
                <a:pos x="255277" y="333933"/>
              </a:cxn>
              <a:cxn ang="0">
                <a:pos x="255277" y="62728"/>
              </a:cxn>
              <a:cxn ang="0">
                <a:pos x="25711" y="62728"/>
              </a:cxn>
              <a:cxn ang="0">
                <a:pos x="25711" y="38744"/>
              </a:cxn>
              <a:cxn ang="0">
                <a:pos x="38567" y="25829"/>
              </a:cxn>
              <a:cxn ang="0">
                <a:pos x="242421" y="25829"/>
              </a:cxn>
              <a:cxn ang="0">
                <a:pos x="255277" y="38744"/>
              </a:cxn>
              <a:cxn ang="0">
                <a:pos x="255277" y="62728"/>
              </a:cxn>
            </a:cxnLst>
            <a:pathLst>
              <a:path w="153" h="222">
                <a:moveTo>
                  <a:pt x="132" y="0"/>
                </a:moveTo>
                <a:cubicBezTo>
                  <a:pt x="21" y="0"/>
                  <a:pt x="21" y="0"/>
                  <a:pt x="21" y="0"/>
                </a:cubicBezTo>
                <a:cubicBezTo>
                  <a:pt x="9" y="0"/>
                  <a:pt x="0" y="9"/>
                  <a:pt x="0" y="21"/>
                </a:cubicBezTo>
                <a:cubicBezTo>
                  <a:pt x="0" y="202"/>
                  <a:pt x="0" y="202"/>
                  <a:pt x="0" y="202"/>
                </a:cubicBezTo>
                <a:cubicBezTo>
                  <a:pt x="0" y="213"/>
                  <a:pt x="9" y="222"/>
                  <a:pt x="21" y="222"/>
                </a:cubicBezTo>
                <a:cubicBezTo>
                  <a:pt x="132" y="222"/>
                  <a:pt x="132" y="222"/>
                  <a:pt x="132" y="222"/>
                </a:cubicBezTo>
                <a:cubicBezTo>
                  <a:pt x="143" y="222"/>
                  <a:pt x="153" y="213"/>
                  <a:pt x="153" y="202"/>
                </a:cubicBezTo>
                <a:cubicBezTo>
                  <a:pt x="153" y="21"/>
                  <a:pt x="153" y="21"/>
                  <a:pt x="153" y="21"/>
                </a:cubicBezTo>
                <a:cubicBezTo>
                  <a:pt x="153" y="9"/>
                  <a:pt x="143" y="0"/>
                  <a:pt x="132" y="0"/>
                </a:cubicBezTo>
                <a:close/>
                <a:moveTo>
                  <a:pt x="139" y="202"/>
                </a:moveTo>
                <a:cubicBezTo>
                  <a:pt x="139" y="205"/>
                  <a:pt x="136" y="208"/>
                  <a:pt x="132" y="208"/>
                </a:cubicBezTo>
                <a:cubicBezTo>
                  <a:pt x="21" y="208"/>
                  <a:pt x="21" y="208"/>
                  <a:pt x="21" y="208"/>
                </a:cubicBezTo>
                <a:cubicBezTo>
                  <a:pt x="17" y="208"/>
                  <a:pt x="14" y="205"/>
                  <a:pt x="14" y="202"/>
                </a:cubicBezTo>
                <a:cubicBezTo>
                  <a:pt x="14" y="188"/>
                  <a:pt x="14" y="188"/>
                  <a:pt x="14" y="188"/>
                </a:cubicBezTo>
                <a:cubicBezTo>
                  <a:pt x="139" y="188"/>
                  <a:pt x="139" y="188"/>
                  <a:pt x="139" y="188"/>
                </a:cubicBezTo>
                <a:lnTo>
                  <a:pt x="139" y="202"/>
                </a:lnTo>
                <a:close/>
                <a:moveTo>
                  <a:pt x="139" y="181"/>
                </a:moveTo>
                <a:cubicBezTo>
                  <a:pt x="14" y="181"/>
                  <a:pt x="14" y="181"/>
                  <a:pt x="14" y="181"/>
                </a:cubicBezTo>
                <a:cubicBezTo>
                  <a:pt x="14" y="41"/>
                  <a:pt x="14" y="41"/>
                  <a:pt x="14" y="41"/>
                </a:cubicBezTo>
                <a:cubicBezTo>
                  <a:pt x="139" y="41"/>
                  <a:pt x="139" y="41"/>
                  <a:pt x="139" y="41"/>
                </a:cubicBezTo>
                <a:lnTo>
                  <a:pt x="139" y="181"/>
                </a:lnTo>
                <a:close/>
                <a:moveTo>
                  <a:pt x="139" y="34"/>
                </a:moveTo>
                <a:cubicBezTo>
                  <a:pt x="14" y="34"/>
                  <a:pt x="14" y="34"/>
                  <a:pt x="14" y="34"/>
                </a:cubicBezTo>
                <a:cubicBezTo>
                  <a:pt x="14" y="21"/>
                  <a:pt x="14" y="21"/>
                  <a:pt x="14" y="21"/>
                </a:cubicBezTo>
                <a:cubicBezTo>
                  <a:pt x="14" y="17"/>
                  <a:pt x="17" y="14"/>
                  <a:pt x="21" y="14"/>
                </a:cubicBezTo>
                <a:cubicBezTo>
                  <a:pt x="132" y="14"/>
                  <a:pt x="132" y="14"/>
                  <a:pt x="132" y="14"/>
                </a:cubicBezTo>
                <a:cubicBezTo>
                  <a:pt x="136" y="14"/>
                  <a:pt x="139" y="17"/>
                  <a:pt x="139" y="21"/>
                </a:cubicBezTo>
                <a:lnTo>
                  <a:pt x="139" y="34"/>
                </a:lnTo>
                <a:close/>
              </a:path>
            </a:pathLst>
          </a:custGeom>
          <a:solidFill>
            <a:schemeClr val="bg1">
              <a:alpha val="100000"/>
            </a:schemeClr>
          </a:solidFill>
          <a:ln w="9525">
            <a:noFill/>
          </a:ln>
        </p:spPr>
        <p:txBody>
          <a:bodyPr/>
          <a:p>
            <a:endParaRPr lang="zh-CN" altLang="en-US"/>
          </a:p>
        </p:txBody>
      </p:sp>
      <p:sp>
        <p:nvSpPr>
          <p:cNvPr id="21516" name="Freeform 10"/>
          <p:cNvSpPr>
            <a:spLocks noEditPoints="1"/>
          </p:cNvSpPr>
          <p:nvPr/>
        </p:nvSpPr>
        <p:spPr>
          <a:xfrm>
            <a:off x="7045008" y="1311910"/>
            <a:ext cx="485775" cy="317500"/>
          </a:xfrm>
          <a:custGeom>
            <a:avLst/>
            <a:gdLst/>
            <a:ahLst/>
            <a:cxnLst>
              <a:cxn ang="0">
                <a:pos x="425472" y="0"/>
              </a:cxn>
              <a:cxn ang="0">
                <a:pos x="60303" y="0"/>
              </a:cxn>
              <a:cxn ang="0">
                <a:pos x="0" y="60158"/>
              </a:cxn>
              <a:cxn ang="0">
                <a:pos x="0" y="257342"/>
              </a:cxn>
              <a:cxn ang="0">
                <a:pos x="60303" y="317500"/>
              </a:cxn>
              <a:cxn ang="0">
                <a:pos x="425472" y="317500"/>
              </a:cxn>
              <a:cxn ang="0">
                <a:pos x="485775" y="257342"/>
              </a:cxn>
              <a:cxn ang="0">
                <a:pos x="485775" y="60158"/>
              </a:cxn>
              <a:cxn ang="0">
                <a:pos x="425472" y="0"/>
              </a:cxn>
              <a:cxn ang="0">
                <a:pos x="30152" y="78539"/>
              </a:cxn>
              <a:cxn ang="0">
                <a:pos x="135682" y="158750"/>
              </a:cxn>
              <a:cxn ang="0">
                <a:pos x="30152" y="238961"/>
              </a:cxn>
              <a:cxn ang="0">
                <a:pos x="30152" y="78539"/>
              </a:cxn>
              <a:cxn ang="0">
                <a:pos x="455623" y="257342"/>
              </a:cxn>
              <a:cxn ang="0">
                <a:pos x="425472" y="287421"/>
              </a:cxn>
              <a:cxn ang="0">
                <a:pos x="60303" y="287421"/>
              </a:cxn>
              <a:cxn ang="0">
                <a:pos x="30152" y="257342"/>
              </a:cxn>
              <a:cxn ang="0">
                <a:pos x="149083" y="168776"/>
              </a:cxn>
              <a:cxn ang="0">
                <a:pos x="216086" y="218908"/>
              </a:cxn>
              <a:cxn ang="0">
                <a:pos x="242888" y="227263"/>
              </a:cxn>
              <a:cxn ang="0">
                <a:pos x="269689" y="218908"/>
              </a:cxn>
              <a:cxn ang="0">
                <a:pos x="336692" y="168776"/>
              </a:cxn>
              <a:cxn ang="0">
                <a:pos x="455623" y="257342"/>
              </a:cxn>
              <a:cxn ang="0">
                <a:pos x="455623" y="238961"/>
              </a:cxn>
              <a:cxn ang="0">
                <a:pos x="350093" y="158750"/>
              </a:cxn>
              <a:cxn ang="0">
                <a:pos x="455623" y="78539"/>
              </a:cxn>
              <a:cxn ang="0">
                <a:pos x="455623" y="238961"/>
              </a:cxn>
              <a:cxn ang="0">
                <a:pos x="261313" y="205539"/>
              </a:cxn>
              <a:cxn ang="0">
                <a:pos x="242888" y="212224"/>
              </a:cxn>
              <a:cxn ang="0">
                <a:pos x="224462" y="205539"/>
              </a:cxn>
              <a:cxn ang="0">
                <a:pos x="162483" y="158750"/>
              </a:cxn>
              <a:cxn ang="0">
                <a:pos x="149083" y="148724"/>
              </a:cxn>
              <a:cxn ang="0">
                <a:pos x="30152" y="60158"/>
              </a:cxn>
              <a:cxn ang="0">
                <a:pos x="30152" y="60158"/>
              </a:cxn>
              <a:cxn ang="0">
                <a:pos x="60303" y="30079"/>
              </a:cxn>
              <a:cxn ang="0">
                <a:pos x="425472" y="30079"/>
              </a:cxn>
              <a:cxn ang="0">
                <a:pos x="455623" y="60158"/>
              </a:cxn>
              <a:cxn ang="0">
                <a:pos x="261313" y="205539"/>
              </a:cxn>
            </a:cxnLst>
            <a:pathLst>
              <a:path w="290" h="190">
                <a:moveTo>
                  <a:pt x="254" y="0"/>
                </a:moveTo>
                <a:cubicBezTo>
                  <a:pt x="36" y="0"/>
                  <a:pt x="36" y="0"/>
                  <a:pt x="36" y="0"/>
                </a:cubicBezTo>
                <a:cubicBezTo>
                  <a:pt x="16" y="0"/>
                  <a:pt x="0" y="16"/>
                  <a:pt x="0" y="36"/>
                </a:cubicBezTo>
                <a:cubicBezTo>
                  <a:pt x="0" y="154"/>
                  <a:pt x="0" y="154"/>
                  <a:pt x="0" y="154"/>
                </a:cubicBezTo>
                <a:cubicBezTo>
                  <a:pt x="0" y="174"/>
                  <a:pt x="16" y="190"/>
                  <a:pt x="36" y="190"/>
                </a:cubicBezTo>
                <a:cubicBezTo>
                  <a:pt x="254" y="190"/>
                  <a:pt x="254" y="190"/>
                  <a:pt x="254" y="190"/>
                </a:cubicBezTo>
                <a:cubicBezTo>
                  <a:pt x="274" y="190"/>
                  <a:pt x="290" y="174"/>
                  <a:pt x="290" y="154"/>
                </a:cubicBezTo>
                <a:cubicBezTo>
                  <a:pt x="290" y="36"/>
                  <a:pt x="290" y="36"/>
                  <a:pt x="290" y="36"/>
                </a:cubicBezTo>
                <a:cubicBezTo>
                  <a:pt x="290" y="16"/>
                  <a:pt x="274" y="0"/>
                  <a:pt x="254" y="0"/>
                </a:cubicBezTo>
                <a:close/>
                <a:moveTo>
                  <a:pt x="18" y="47"/>
                </a:moveTo>
                <a:cubicBezTo>
                  <a:pt x="81" y="95"/>
                  <a:pt x="81" y="95"/>
                  <a:pt x="81" y="95"/>
                </a:cubicBezTo>
                <a:cubicBezTo>
                  <a:pt x="18" y="143"/>
                  <a:pt x="18" y="143"/>
                  <a:pt x="18" y="143"/>
                </a:cubicBezTo>
                <a:lnTo>
                  <a:pt x="18" y="47"/>
                </a:lnTo>
                <a:close/>
                <a:moveTo>
                  <a:pt x="272" y="154"/>
                </a:moveTo>
                <a:cubicBezTo>
                  <a:pt x="272" y="164"/>
                  <a:pt x="264" y="172"/>
                  <a:pt x="254" y="172"/>
                </a:cubicBezTo>
                <a:cubicBezTo>
                  <a:pt x="36" y="172"/>
                  <a:pt x="36" y="172"/>
                  <a:pt x="36" y="172"/>
                </a:cubicBezTo>
                <a:cubicBezTo>
                  <a:pt x="26" y="172"/>
                  <a:pt x="18" y="164"/>
                  <a:pt x="18" y="154"/>
                </a:cubicBezTo>
                <a:cubicBezTo>
                  <a:pt x="89" y="101"/>
                  <a:pt x="89" y="101"/>
                  <a:pt x="89" y="101"/>
                </a:cubicBezTo>
                <a:cubicBezTo>
                  <a:pt x="129" y="131"/>
                  <a:pt x="129" y="131"/>
                  <a:pt x="129" y="131"/>
                </a:cubicBezTo>
                <a:cubicBezTo>
                  <a:pt x="134" y="134"/>
                  <a:pt x="139" y="136"/>
                  <a:pt x="145" y="136"/>
                </a:cubicBezTo>
                <a:cubicBezTo>
                  <a:pt x="151" y="136"/>
                  <a:pt x="157" y="134"/>
                  <a:pt x="161" y="131"/>
                </a:cubicBezTo>
                <a:cubicBezTo>
                  <a:pt x="201" y="101"/>
                  <a:pt x="201" y="101"/>
                  <a:pt x="201" y="101"/>
                </a:cubicBezTo>
                <a:cubicBezTo>
                  <a:pt x="272" y="154"/>
                  <a:pt x="272" y="154"/>
                  <a:pt x="272" y="154"/>
                </a:cubicBezTo>
                <a:close/>
                <a:moveTo>
                  <a:pt x="272" y="143"/>
                </a:moveTo>
                <a:cubicBezTo>
                  <a:pt x="209" y="95"/>
                  <a:pt x="209" y="95"/>
                  <a:pt x="209" y="95"/>
                </a:cubicBezTo>
                <a:cubicBezTo>
                  <a:pt x="272" y="47"/>
                  <a:pt x="272" y="47"/>
                  <a:pt x="272" y="47"/>
                </a:cubicBezTo>
                <a:lnTo>
                  <a:pt x="272" y="143"/>
                </a:lnTo>
                <a:close/>
                <a:moveTo>
                  <a:pt x="156" y="123"/>
                </a:moveTo>
                <a:cubicBezTo>
                  <a:pt x="153" y="126"/>
                  <a:pt x="149" y="127"/>
                  <a:pt x="145" y="127"/>
                </a:cubicBezTo>
                <a:cubicBezTo>
                  <a:pt x="141" y="127"/>
                  <a:pt x="137" y="126"/>
                  <a:pt x="134" y="123"/>
                </a:cubicBezTo>
                <a:cubicBezTo>
                  <a:pt x="97" y="95"/>
                  <a:pt x="97" y="95"/>
                  <a:pt x="97" y="95"/>
                </a:cubicBezTo>
                <a:cubicBezTo>
                  <a:pt x="89" y="89"/>
                  <a:pt x="89" y="89"/>
                  <a:pt x="89" y="89"/>
                </a:cubicBezTo>
                <a:cubicBezTo>
                  <a:pt x="18" y="36"/>
                  <a:pt x="18" y="36"/>
                  <a:pt x="18" y="36"/>
                </a:cubicBezTo>
                <a:cubicBezTo>
                  <a:pt x="18" y="36"/>
                  <a:pt x="18" y="36"/>
                  <a:pt x="18" y="36"/>
                </a:cubicBezTo>
                <a:cubicBezTo>
                  <a:pt x="18" y="26"/>
                  <a:pt x="26" y="18"/>
                  <a:pt x="36" y="18"/>
                </a:cubicBezTo>
                <a:cubicBezTo>
                  <a:pt x="254" y="18"/>
                  <a:pt x="254" y="18"/>
                  <a:pt x="254" y="18"/>
                </a:cubicBezTo>
                <a:cubicBezTo>
                  <a:pt x="264" y="18"/>
                  <a:pt x="272" y="26"/>
                  <a:pt x="272" y="36"/>
                </a:cubicBezTo>
                <a:lnTo>
                  <a:pt x="156" y="123"/>
                </a:lnTo>
                <a:close/>
              </a:path>
            </a:pathLst>
          </a:custGeom>
          <a:solidFill>
            <a:schemeClr val="bg1">
              <a:alpha val="100000"/>
            </a:schemeClr>
          </a:solidFill>
          <a:ln w="9525">
            <a:noFill/>
          </a:ln>
        </p:spPr>
        <p:txBody>
          <a:bodyPr/>
          <a:p>
            <a:endParaRPr lang="zh-CN" altLang="en-US"/>
          </a:p>
        </p:txBody>
      </p:sp>
      <p:sp>
        <p:nvSpPr>
          <p:cNvPr id="21517" name="Freeform 9"/>
          <p:cNvSpPr>
            <a:spLocks noEditPoints="1"/>
          </p:cNvSpPr>
          <p:nvPr/>
        </p:nvSpPr>
        <p:spPr>
          <a:xfrm>
            <a:off x="11445558" y="1258570"/>
            <a:ext cx="422275" cy="423863"/>
          </a:xfrm>
          <a:custGeom>
            <a:avLst/>
            <a:gdLst/>
            <a:ahLst/>
            <a:cxnLst>
              <a:cxn ang="0">
                <a:pos x="0" y="211932"/>
              </a:cxn>
              <a:cxn ang="0">
                <a:pos x="422275" y="211932"/>
              </a:cxn>
              <a:cxn ang="0">
                <a:pos x="393743" y="204294"/>
              </a:cxn>
              <a:cxn ang="0">
                <a:pos x="296734" y="118376"/>
              </a:cxn>
              <a:cxn ang="0">
                <a:pos x="393743" y="204294"/>
              </a:cxn>
              <a:cxn ang="0">
                <a:pos x="148367" y="324580"/>
              </a:cxn>
              <a:cxn ang="0">
                <a:pos x="203529" y="395224"/>
              </a:cxn>
              <a:cxn ang="0">
                <a:pos x="218746" y="26730"/>
              </a:cxn>
              <a:cxn ang="0">
                <a:pos x="216844" y="122195"/>
              </a:cxn>
              <a:cxn ang="0">
                <a:pos x="218746" y="26730"/>
              </a:cxn>
              <a:cxn ang="0">
                <a:pos x="338581" y="78281"/>
              </a:cxn>
              <a:cxn ang="0">
                <a:pos x="241572" y="28639"/>
              </a:cxn>
              <a:cxn ang="0">
                <a:pos x="203529" y="122195"/>
              </a:cxn>
              <a:cxn ang="0">
                <a:pos x="203529" y="26730"/>
              </a:cxn>
              <a:cxn ang="0">
                <a:pos x="129345" y="106920"/>
              </a:cxn>
              <a:cxn ang="0">
                <a:pos x="180703" y="28639"/>
              </a:cxn>
              <a:cxn ang="0">
                <a:pos x="136954" y="124104"/>
              </a:cxn>
              <a:cxn ang="0">
                <a:pos x="203529" y="204294"/>
              </a:cxn>
              <a:cxn ang="0">
                <a:pos x="136954" y="124104"/>
              </a:cxn>
              <a:cxn ang="0">
                <a:pos x="203529" y="299759"/>
              </a:cxn>
              <a:cxn ang="0">
                <a:pos x="121737" y="217659"/>
              </a:cxn>
              <a:cxn ang="0">
                <a:pos x="180703" y="393314"/>
              </a:cxn>
              <a:cxn ang="0">
                <a:pos x="135052" y="328398"/>
              </a:cxn>
              <a:cxn ang="0">
                <a:pos x="216844" y="395224"/>
              </a:cxn>
              <a:cxn ang="0">
                <a:pos x="273908" y="324580"/>
              </a:cxn>
              <a:cxn ang="0">
                <a:pos x="216844" y="395224"/>
              </a:cxn>
              <a:cxn ang="0">
                <a:pos x="330972" y="351310"/>
              </a:cxn>
              <a:cxn ang="0">
                <a:pos x="287223" y="328398"/>
              </a:cxn>
              <a:cxn ang="0">
                <a:pos x="216844" y="299759"/>
              </a:cxn>
              <a:cxn ang="0">
                <a:pos x="298636" y="217659"/>
              </a:cxn>
              <a:cxn ang="0">
                <a:pos x="216844" y="204294"/>
              </a:cxn>
              <a:cxn ang="0">
                <a:pos x="283419" y="124104"/>
              </a:cxn>
              <a:cxn ang="0">
                <a:pos x="216844" y="204294"/>
              </a:cxn>
              <a:cxn ang="0">
                <a:pos x="123639" y="118376"/>
              </a:cxn>
              <a:cxn ang="0">
                <a:pos x="26630" y="204294"/>
              </a:cxn>
              <a:cxn ang="0">
                <a:pos x="26630" y="217659"/>
              </a:cxn>
              <a:cxn ang="0">
                <a:pos x="129345" y="315033"/>
              </a:cxn>
              <a:cxn ang="0">
                <a:pos x="26630" y="217659"/>
              </a:cxn>
              <a:cxn ang="0">
                <a:pos x="292930" y="315033"/>
              </a:cxn>
              <a:cxn ang="0">
                <a:pos x="393743" y="217659"/>
              </a:cxn>
            </a:cxnLst>
            <a:pathLst>
              <a:path w="222" h="222">
                <a:moveTo>
                  <a:pt x="111" y="0"/>
                </a:moveTo>
                <a:cubicBezTo>
                  <a:pt x="49" y="0"/>
                  <a:pt x="0" y="49"/>
                  <a:pt x="0" y="111"/>
                </a:cubicBezTo>
                <a:cubicBezTo>
                  <a:pt x="0" y="172"/>
                  <a:pt x="49" y="222"/>
                  <a:pt x="111" y="222"/>
                </a:cubicBezTo>
                <a:cubicBezTo>
                  <a:pt x="172" y="222"/>
                  <a:pt x="222" y="172"/>
                  <a:pt x="222" y="111"/>
                </a:cubicBezTo>
                <a:cubicBezTo>
                  <a:pt x="222" y="49"/>
                  <a:pt x="172" y="0"/>
                  <a:pt x="111" y="0"/>
                </a:cubicBezTo>
                <a:close/>
                <a:moveTo>
                  <a:pt x="207" y="107"/>
                </a:moveTo>
                <a:cubicBezTo>
                  <a:pt x="164" y="107"/>
                  <a:pt x="164" y="107"/>
                  <a:pt x="164" y="107"/>
                </a:cubicBezTo>
                <a:cubicBezTo>
                  <a:pt x="164" y="91"/>
                  <a:pt x="161" y="76"/>
                  <a:pt x="156" y="62"/>
                </a:cubicBezTo>
                <a:cubicBezTo>
                  <a:pt x="166" y="58"/>
                  <a:pt x="175" y="53"/>
                  <a:pt x="183" y="46"/>
                </a:cubicBezTo>
                <a:cubicBezTo>
                  <a:pt x="197" y="63"/>
                  <a:pt x="206" y="84"/>
                  <a:pt x="207" y="107"/>
                </a:cubicBezTo>
                <a:close/>
                <a:moveTo>
                  <a:pt x="107" y="207"/>
                </a:moveTo>
                <a:cubicBezTo>
                  <a:pt x="95" y="197"/>
                  <a:pt x="85" y="184"/>
                  <a:pt x="78" y="170"/>
                </a:cubicBezTo>
                <a:cubicBezTo>
                  <a:pt x="87" y="167"/>
                  <a:pt x="97" y="165"/>
                  <a:pt x="107" y="165"/>
                </a:cubicBezTo>
                <a:cubicBezTo>
                  <a:pt x="107" y="207"/>
                  <a:pt x="107" y="207"/>
                  <a:pt x="107" y="207"/>
                </a:cubicBezTo>
                <a:cubicBezTo>
                  <a:pt x="107" y="207"/>
                  <a:pt x="107" y="207"/>
                  <a:pt x="107" y="207"/>
                </a:cubicBezTo>
                <a:close/>
                <a:moveTo>
                  <a:pt x="115" y="14"/>
                </a:moveTo>
                <a:cubicBezTo>
                  <a:pt x="128" y="25"/>
                  <a:pt x="139" y="40"/>
                  <a:pt x="147" y="58"/>
                </a:cubicBezTo>
                <a:cubicBezTo>
                  <a:pt x="136" y="62"/>
                  <a:pt x="126" y="64"/>
                  <a:pt x="114" y="64"/>
                </a:cubicBezTo>
                <a:cubicBezTo>
                  <a:pt x="114" y="14"/>
                  <a:pt x="114" y="14"/>
                  <a:pt x="114" y="14"/>
                </a:cubicBezTo>
                <a:cubicBezTo>
                  <a:pt x="114" y="14"/>
                  <a:pt x="115" y="14"/>
                  <a:pt x="115" y="14"/>
                </a:cubicBezTo>
                <a:close/>
                <a:moveTo>
                  <a:pt x="127" y="15"/>
                </a:moveTo>
                <a:cubicBezTo>
                  <a:pt x="146" y="19"/>
                  <a:pt x="164" y="28"/>
                  <a:pt x="178" y="41"/>
                </a:cubicBezTo>
                <a:cubicBezTo>
                  <a:pt x="170" y="47"/>
                  <a:pt x="162" y="52"/>
                  <a:pt x="153" y="56"/>
                </a:cubicBezTo>
                <a:cubicBezTo>
                  <a:pt x="147" y="40"/>
                  <a:pt x="138" y="26"/>
                  <a:pt x="127" y="15"/>
                </a:cubicBezTo>
                <a:close/>
                <a:moveTo>
                  <a:pt x="107" y="14"/>
                </a:moveTo>
                <a:cubicBezTo>
                  <a:pt x="107" y="64"/>
                  <a:pt x="107" y="64"/>
                  <a:pt x="107" y="64"/>
                </a:cubicBezTo>
                <a:cubicBezTo>
                  <a:pt x="96" y="64"/>
                  <a:pt x="85" y="62"/>
                  <a:pt x="75" y="58"/>
                </a:cubicBezTo>
                <a:cubicBezTo>
                  <a:pt x="82" y="40"/>
                  <a:pt x="93" y="25"/>
                  <a:pt x="107" y="14"/>
                </a:cubicBezTo>
                <a:cubicBezTo>
                  <a:pt x="107" y="14"/>
                  <a:pt x="107" y="14"/>
                  <a:pt x="107" y="14"/>
                </a:cubicBezTo>
                <a:close/>
                <a:moveTo>
                  <a:pt x="68" y="56"/>
                </a:moveTo>
                <a:cubicBezTo>
                  <a:pt x="59" y="52"/>
                  <a:pt x="51" y="47"/>
                  <a:pt x="43" y="41"/>
                </a:cubicBezTo>
                <a:cubicBezTo>
                  <a:pt x="57" y="28"/>
                  <a:pt x="75" y="19"/>
                  <a:pt x="95" y="15"/>
                </a:cubicBezTo>
                <a:cubicBezTo>
                  <a:pt x="84" y="26"/>
                  <a:pt x="75" y="40"/>
                  <a:pt x="68" y="56"/>
                </a:cubicBezTo>
                <a:close/>
                <a:moveTo>
                  <a:pt x="72" y="65"/>
                </a:moveTo>
                <a:cubicBezTo>
                  <a:pt x="83" y="68"/>
                  <a:pt x="95" y="71"/>
                  <a:pt x="107" y="71"/>
                </a:cubicBezTo>
                <a:cubicBezTo>
                  <a:pt x="107" y="107"/>
                  <a:pt x="107" y="107"/>
                  <a:pt x="107" y="107"/>
                </a:cubicBezTo>
                <a:cubicBezTo>
                  <a:pt x="64" y="107"/>
                  <a:pt x="64" y="107"/>
                  <a:pt x="64" y="107"/>
                </a:cubicBezTo>
                <a:cubicBezTo>
                  <a:pt x="65" y="92"/>
                  <a:pt x="67" y="78"/>
                  <a:pt x="72" y="65"/>
                </a:cubicBezTo>
                <a:close/>
                <a:moveTo>
                  <a:pt x="107" y="114"/>
                </a:moveTo>
                <a:cubicBezTo>
                  <a:pt x="107" y="157"/>
                  <a:pt x="107" y="157"/>
                  <a:pt x="107" y="157"/>
                </a:cubicBezTo>
                <a:cubicBezTo>
                  <a:pt x="96" y="158"/>
                  <a:pt x="85" y="160"/>
                  <a:pt x="75" y="163"/>
                </a:cubicBezTo>
                <a:cubicBezTo>
                  <a:pt x="68" y="148"/>
                  <a:pt x="65" y="132"/>
                  <a:pt x="64" y="114"/>
                </a:cubicBezTo>
                <a:lnTo>
                  <a:pt x="107" y="114"/>
                </a:lnTo>
                <a:close/>
                <a:moveTo>
                  <a:pt x="95" y="206"/>
                </a:moveTo>
                <a:cubicBezTo>
                  <a:pt x="77" y="203"/>
                  <a:pt x="61" y="195"/>
                  <a:pt x="48" y="184"/>
                </a:cubicBezTo>
                <a:cubicBezTo>
                  <a:pt x="55" y="179"/>
                  <a:pt x="63" y="175"/>
                  <a:pt x="71" y="172"/>
                </a:cubicBezTo>
                <a:cubicBezTo>
                  <a:pt x="77" y="185"/>
                  <a:pt x="85" y="196"/>
                  <a:pt x="95" y="206"/>
                </a:cubicBezTo>
                <a:close/>
                <a:moveTo>
                  <a:pt x="114" y="207"/>
                </a:moveTo>
                <a:cubicBezTo>
                  <a:pt x="114" y="165"/>
                  <a:pt x="114" y="165"/>
                  <a:pt x="114" y="165"/>
                </a:cubicBezTo>
                <a:cubicBezTo>
                  <a:pt x="125" y="165"/>
                  <a:pt x="135" y="167"/>
                  <a:pt x="144" y="170"/>
                </a:cubicBezTo>
                <a:cubicBezTo>
                  <a:pt x="137" y="184"/>
                  <a:pt x="127" y="197"/>
                  <a:pt x="115" y="207"/>
                </a:cubicBezTo>
                <a:cubicBezTo>
                  <a:pt x="115" y="207"/>
                  <a:pt x="114" y="207"/>
                  <a:pt x="114" y="207"/>
                </a:cubicBezTo>
                <a:close/>
                <a:moveTo>
                  <a:pt x="151" y="172"/>
                </a:moveTo>
                <a:cubicBezTo>
                  <a:pt x="159" y="175"/>
                  <a:pt x="166" y="179"/>
                  <a:pt x="174" y="184"/>
                </a:cubicBezTo>
                <a:cubicBezTo>
                  <a:pt x="160" y="195"/>
                  <a:pt x="144" y="203"/>
                  <a:pt x="127" y="206"/>
                </a:cubicBezTo>
                <a:cubicBezTo>
                  <a:pt x="136" y="196"/>
                  <a:pt x="144" y="185"/>
                  <a:pt x="151" y="172"/>
                </a:cubicBezTo>
                <a:close/>
                <a:moveTo>
                  <a:pt x="147" y="163"/>
                </a:moveTo>
                <a:cubicBezTo>
                  <a:pt x="137" y="160"/>
                  <a:pt x="126" y="158"/>
                  <a:pt x="114" y="157"/>
                </a:cubicBezTo>
                <a:cubicBezTo>
                  <a:pt x="114" y="114"/>
                  <a:pt x="114" y="114"/>
                  <a:pt x="114" y="114"/>
                </a:cubicBezTo>
                <a:cubicBezTo>
                  <a:pt x="157" y="114"/>
                  <a:pt x="157" y="114"/>
                  <a:pt x="157" y="114"/>
                </a:cubicBezTo>
                <a:cubicBezTo>
                  <a:pt x="157" y="132"/>
                  <a:pt x="153" y="148"/>
                  <a:pt x="147" y="163"/>
                </a:cubicBezTo>
                <a:close/>
                <a:moveTo>
                  <a:pt x="114" y="107"/>
                </a:moveTo>
                <a:cubicBezTo>
                  <a:pt x="114" y="71"/>
                  <a:pt x="114" y="71"/>
                  <a:pt x="114" y="71"/>
                </a:cubicBezTo>
                <a:cubicBezTo>
                  <a:pt x="127" y="71"/>
                  <a:pt x="138" y="69"/>
                  <a:pt x="149" y="65"/>
                </a:cubicBezTo>
                <a:cubicBezTo>
                  <a:pt x="154" y="78"/>
                  <a:pt x="157" y="92"/>
                  <a:pt x="157" y="107"/>
                </a:cubicBezTo>
                <a:cubicBezTo>
                  <a:pt x="114" y="107"/>
                  <a:pt x="114" y="107"/>
                  <a:pt x="114" y="107"/>
                </a:cubicBezTo>
                <a:close/>
                <a:moveTo>
                  <a:pt x="39" y="46"/>
                </a:moveTo>
                <a:cubicBezTo>
                  <a:pt x="47" y="53"/>
                  <a:pt x="56" y="58"/>
                  <a:pt x="65" y="62"/>
                </a:cubicBezTo>
                <a:cubicBezTo>
                  <a:pt x="60" y="76"/>
                  <a:pt x="57" y="91"/>
                  <a:pt x="57" y="107"/>
                </a:cubicBezTo>
                <a:cubicBezTo>
                  <a:pt x="14" y="107"/>
                  <a:pt x="14" y="107"/>
                  <a:pt x="14" y="107"/>
                </a:cubicBezTo>
                <a:cubicBezTo>
                  <a:pt x="15" y="84"/>
                  <a:pt x="24" y="63"/>
                  <a:pt x="39" y="46"/>
                </a:cubicBezTo>
                <a:close/>
                <a:moveTo>
                  <a:pt x="14" y="114"/>
                </a:moveTo>
                <a:cubicBezTo>
                  <a:pt x="57" y="114"/>
                  <a:pt x="57" y="114"/>
                  <a:pt x="57" y="114"/>
                </a:cubicBezTo>
                <a:cubicBezTo>
                  <a:pt x="58" y="133"/>
                  <a:pt x="61" y="150"/>
                  <a:pt x="68" y="165"/>
                </a:cubicBezTo>
                <a:cubicBezTo>
                  <a:pt x="59" y="169"/>
                  <a:pt x="50" y="174"/>
                  <a:pt x="42" y="179"/>
                </a:cubicBezTo>
                <a:cubicBezTo>
                  <a:pt x="26" y="163"/>
                  <a:pt x="15" y="140"/>
                  <a:pt x="14" y="114"/>
                </a:cubicBezTo>
                <a:close/>
                <a:moveTo>
                  <a:pt x="179" y="179"/>
                </a:moveTo>
                <a:cubicBezTo>
                  <a:pt x="171" y="174"/>
                  <a:pt x="163" y="169"/>
                  <a:pt x="154" y="165"/>
                </a:cubicBezTo>
                <a:cubicBezTo>
                  <a:pt x="160" y="150"/>
                  <a:pt x="164" y="133"/>
                  <a:pt x="164" y="114"/>
                </a:cubicBezTo>
                <a:cubicBezTo>
                  <a:pt x="207" y="114"/>
                  <a:pt x="207" y="114"/>
                  <a:pt x="207" y="114"/>
                </a:cubicBezTo>
                <a:cubicBezTo>
                  <a:pt x="206" y="140"/>
                  <a:pt x="196" y="163"/>
                  <a:pt x="179" y="179"/>
                </a:cubicBezTo>
                <a:close/>
              </a:path>
            </a:pathLst>
          </a:custGeom>
          <a:solidFill>
            <a:schemeClr val="bg1">
              <a:alpha val="100000"/>
            </a:schemeClr>
          </a:solidFill>
          <a:ln w="9525">
            <a:noFill/>
          </a:ln>
        </p:spPr>
        <p:txBody>
          <a:bodyPr/>
          <a:p>
            <a:endParaRPr lang="zh-CN" altLang="en-US"/>
          </a:p>
        </p:txBody>
      </p:sp>
      <p:pic>
        <p:nvPicPr>
          <p:cNvPr id="5" name="图片 4" descr="]0300%TF6IMY_%OY__`X8QL"/>
          <p:cNvPicPr>
            <a:picLocks noChangeAspect="1"/>
          </p:cNvPicPr>
          <p:nvPr/>
        </p:nvPicPr>
        <p:blipFill>
          <a:blip r:embed="rId3"/>
          <a:stretch>
            <a:fillRect/>
          </a:stretch>
        </p:blipFill>
        <p:spPr>
          <a:xfrm>
            <a:off x="6522720" y="3935730"/>
            <a:ext cx="5261610" cy="2677795"/>
          </a:xfrm>
          <a:prstGeom prst="rect">
            <a:avLst/>
          </a:prstGeom>
        </p:spPr>
      </p:pic>
      <p:sp>
        <p:nvSpPr>
          <p:cNvPr id="7" name="文本框 6"/>
          <p:cNvSpPr txBox="1"/>
          <p:nvPr/>
        </p:nvSpPr>
        <p:spPr>
          <a:xfrm>
            <a:off x="1259205" y="1970405"/>
            <a:ext cx="4324350" cy="3969385"/>
          </a:xfrm>
          <a:prstGeom prst="rect">
            <a:avLst/>
          </a:prstGeom>
          <a:noFill/>
        </p:spPr>
        <p:txBody>
          <a:bodyPr wrap="square" rtlCol="0">
            <a:spAutoFit/>
          </a:bodyPr>
          <a:p>
            <a:r>
              <a:rPr lang="en-US" altLang="zh-CN"/>
              <a:t>1.</a:t>
            </a:r>
            <a:r>
              <a:rPr lang="zh-CN" altLang="en-US" sz="1800" b="1" i="1"/>
              <a:t>规划：</a:t>
            </a:r>
            <a:r>
              <a:rPr lang="zh-CN" altLang="en-US" sz="1800"/>
              <a:t>完成软件开发前所有计划的评测与调查。</a:t>
            </a:r>
            <a:endParaRPr lang="zh-CN" altLang="en-US" sz="1800"/>
          </a:p>
          <a:p>
            <a:r>
              <a:rPr lang="en-US" altLang="zh-CN" sz="1800"/>
              <a:t>2.</a:t>
            </a:r>
            <a:r>
              <a:rPr lang="zh-CN" altLang="en-US" sz="1800" b="1" i="1"/>
              <a:t>概要设计：</a:t>
            </a:r>
            <a:r>
              <a:rPr lang="zh-CN" altLang="en-US" sz="1800"/>
              <a:t>进行详细的需求分析，制定功能，找到目标问题的解决方案</a:t>
            </a:r>
            <a:endParaRPr lang="zh-CN" altLang="en-US" sz="1800"/>
          </a:p>
          <a:p>
            <a:r>
              <a:rPr lang="en-US" altLang="zh-CN" sz="1800"/>
              <a:t>3.</a:t>
            </a:r>
            <a:r>
              <a:rPr lang="zh-CN" altLang="en-US" sz="1800" b="1" i="1"/>
              <a:t>详细计划：</a:t>
            </a:r>
            <a:r>
              <a:rPr lang="zh-CN" altLang="en-US" sz="1800"/>
              <a:t>对软件的初步框架进行了</a:t>
            </a:r>
            <a:r>
              <a:rPr lang="en-US" altLang="zh-CN" sz="1800"/>
              <a:t>UI</a:t>
            </a:r>
            <a:r>
              <a:rPr lang="zh-CN" altLang="en-US" sz="1800"/>
              <a:t>设计和</a:t>
            </a:r>
            <a:r>
              <a:rPr lang="en-US" altLang="zh-CN" sz="1800"/>
              <a:t>Android</a:t>
            </a:r>
            <a:r>
              <a:rPr lang="zh-CN" altLang="en-US" sz="1800"/>
              <a:t>的代码变异，使软件初步成型</a:t>
            </a:r>
            <a:endParaRPr lang="zh-CN" altLang="en-US" sz="1800"/>
          </a:p>
          <a:p>
            <a:r>
              <a:rPr lang="en-US" altLang="zh-CN" sz="1800"/>
              <a:t>4.</a:t>
            </a:r>
            <a:r>
              <a:rPr lang="zh-CN" altLang="en-US" sz="1800" b="1" i="1"/>
              <a:t>突破核心：</a:t>
            </a:r>
            <a:r>
              <a:rPr lang="zh-CN" altLang="en-US" sz="1800"/>
              <a:t>对软件的核心技术进行突破。完成了人脸识别的</a:t>
            </a:r>
            <a:r>
              <a:rPr lang="en-US" altLang="zh-CN" sz="1800"/>
              <a:t>sdk</a:t>
            </a:r>
            <a:r>
              <a:rPr lang="zh-CN" altLang="en-US" sz="1800"/>
              <a:t>导入与应用。</a:t>
            </a:r>
            <a:endParaRPr lang="zh-CN" altLang="en-US" sz="1800"/>
          </a:p>
          <a:p>
            <a:r>
              <a:rPr lang="en-US" altLang="zh-CN" sz="1800"/>
              <a:t>5.</a:t>
            </a:r>
            <a:r>
              <a:rPr lang="zh-CN" altLang="en-US" sz="1800" b="1" i="1"/>
              <a:t>数据库搭建</a:t>
            </a:r>
            <a:r>
              <a:rPr lang="zh-CN" altLang="en-US" sz="1800"/>
              <a:t>：对软件需要使用到的数据库进行搭建，并建立信息测试，完全可用。</a:t>
            </a:r>
            <a:endParaRPr lang="zh-CN" altLang="en-US" sz="1800"/>
          </a:p>
          <a:p>
            <a:r>
              <a:rPr lang="en-US" altLang="zh-CN" sz="1800"/>
              <a:t>6.</a:t>
            </a:r>
            <a:r>
              <a:rPr lang="zh-CN" altLang="en-US" sz="1800" b="1" i="1"/>
              <a:t>网页管理：</a:t>
            </a:r>
            <a:r>
              <a:rPr lang="zh-CN" altLang="en-US" sz="1800"/>
              <a:t>实现网页端与后台的连接，能够完成数据的交互与管理。</a:t>
            </a:r>
            <a:endParaRPr lang="zh-CN" altLang="en-US" sz="1800"/>
          </a:p>
        </p:txBody>
      </p:sp>
      <p:sp>
        <p:nvSpPr>
          <p:cNvPr id="8" name="文本框 7"/>
          <p:cNvSpPr txBox="1"/>
          <p:nvPr/>
        </p:nvSpPr>
        <p:spPr>
          <a:xfrm>
            <a:off x="7181850" y="2000250"/>
            <a:ext cx="4276725" cy="1476375"/>
          </a:xfrm>
          <a:prstGeom prst="rect">
            <a:avLst/>
          </a:prstGeom>
          <a:noFill/>
        </p:spPr>
        <p:txBody>
          <a:bodyPr wrap="square" rtlCol="0">
            <a:spAutoFit/>
          </a:bodyPr>
          <a:p>
            <a:r>
              <a:rPr lang="en-US" altLang="zh-CN"/>
              <a:t>1.</a:t>
            </a:r>
            <a:r>
              <a:rPr lang="zh-CN" altLang="en-US"/>
              <a:t>对于部分功能（如：课程表导入等）尚未实现。</a:t>
            </a:r>
            <a:endParaRPr lang="zh-CN" altLang="en-US"/>
          </a:p>
          <a:p>
            <a:r>
              <a:rPr lang="en-US" altLang="zh-CN"/>
              <a:t>2.</a:t>
            </a:r>
            <a:r>
              <a:rPr lang="zh-CN" altLang="en-US"/>
              <a:t>对于页面的美化需要改进。</a:t>
            </a:r>
            <a:endParaRPr lang="zh-CN" altLang="en-US"/>
          </a:p>
          <a:p>
            <a:r>
              <a:rPr lang="en-US" altLang="zh-CN"/>
              <a:t>3.</a:t>
            </a:r>
            <a:r>
              <a:rPr lang="zh-CN" altLang="en-US"/>
              <a:t>网页端的页面和功能应该根据实际情况有所增设。</a:t>
            </a:r>
            <a:endParaRPr lang="zh-CN" alt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000"/>
                                  </p:stCondLst>
                                  <p:childTnLst>
                                    <p:set>
                                      <p:cBhvr>
                                        <p:cTn id="6" dur="1" fill="hold">
                                          <p:stCondLst>
                                            <p:cond delay="0"/>
                                          </p:stCondLst>
                                        </p:cTn>
                                        <p:tgtEl>
                                          <p:spTgt spid="20514"/>
                                        </p:tgtEl>
                                        <p:attrNameLst>
                                          <p:attrName>style.visibility</p:attrName>
                                        </p:attrNameLst>
                                      </p:cBhvr>
                                      <p:to>
                                        <p:strVal val="visible"/>
                                      </p:to>
                                    </p:set>
                                    <p:animEffect transition="in" filter="fade">
                                      <p:cBhvr>
                                        <p:cTn id="7" dur="750"/>
                                        <p:tgtEl>
                                          <p:spTgt spid="20514"/>
                                        </p:tgtEl>
                                      </p:cBhvr>
                                    </p:animEffect>
                                    <p:anim calcmode="lin" valueType="num">
                                      <p:cBhvr>
                                        <p:cTn id="8" dur="750" fill="hold"/>
                                        <p:tgtEl>
                                          <p:spTgt spid="20514"/>
                                        </p:tgtEl>
                                        <p:attrNameLst>
                                          <p:attrName>ppt_x</p:attrName>
                                        </p:attrNameLst>
                                      </p:cBhvr>
                                      <p:tavLst>
                                        <p:tav tm="0">
                                          <p:val>
                                            <p:strVal val="#ppt_x"/>
                                          </p:val>
                                        </p:tav>
                                        <p:tav tm="100000">
                                          <p:val>
                                            <p:strVal val="#ppt_x"/>
                                          </p:val>
                                        </p:tav>
                                      </p:tavLst>
                                    </p:anim>
                                    <p:anim calcmode="lin" valueType="num">
                                      <p:cBhvr>
                                        <p:cTn id="9" dur="750" fill="hold"/>
                                        <p:tgtEl>
                                          <p:spTgt spid="20514"/>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1500"/>
                                  </p:stCondLst>
                                  <p:childTnLst>
                                    <p:set>
                                      <p:cBhvr>
                                        <p:cTn id="11" dur="1" fill="hold">
                                          <p:stCondLst>
                                            <p:cond delay="0"/>
                                          </p:stCondLst>
                                        </p:cTn>
                                        <p:tgtEl>
                                          <p:spTgt spid="20527"/>
                                        </p:tgtEl>
                                        <p:attrNameLst>
                                          <p:attrName>style.visibility</p:attrName>
                                        </p:attrNameLst>
                                      </p:cBhvr>
                                      <p:to>
                                        <p:strVal val="visible"/>
                                      </p:to>
                                    </p:set>
                                    <p:animEffect transition="in" filter="fade">
                                      <p:cBhvr>
                                        <p:cTn id="12" dur="750"/>
                                        <p:tgtEl>
                                          <p:spTgt spid="20527"/>
                                        </p:tgtEl>
                                      </p:cBhvr>
                                    </p:animEffect>
                                    <p:anim calcmode="lin" valueType="num">
                                      <p:cBhvr>
                                        <p:cTn id="13" dur="750" fill="hold"/>
                                        <p:tgtEl>
                                          <p:spTgt spid="20527"/>
                                        </p:tgtEl>
                                        <p:attrNameLst>
                                          <p:attrName>ppt_x</p:attrName>
                                        </p:attrNameLst>
                                      </p:cBhvr>
                                      <p:tavLst>
                                        <p:tav tm="0">
                                          <p:val>
                                            <p:strVal val="#ppt_x"/>
                                          </p:val>
                                        </p:tav>
                                        <p:tav tm="100000">
                                          <p:val>
                                            <p:strVal val="#ppt_x"/>
                                          </p:val>
                                        </p:tav>
                                      </p:tavLst>
                                    </p:anim>
                                    <p:anim calcmode="lin" valueType="num">
                                      <p:cBhvr>
                                        <p:cTn id="14" dur="750" fill="hold"/>
                                        <p:tgtEl>
                                          <p:spTgt spid="205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bwMode="auto">
      <p:bgPr>
        <a:blipFill dpi="0" rotWithShape="1">
          <a:blip r:embed="rId1" cstate="email"/>
          <a:srcRect/>
          <a:stretch>
            <a:fillRect/>
          </a:stretch>
        </a:blipFill>
        <a:effectLst/>
      </p:bgPr>
    </p:bg>
    <p:spTree>
      <p:nvGrpSpPr>
        <p:cNvPr id="1" name=""/>
        <p:cNvGrpSpPr/>
        <p:nvPr/>
      </p:nvGrpSpPr>
      <p:grpSpPr>
        <a:xfrm>
          <a:off x="0" y="0"/>
          <a:ext cx="0" cy="0"/>
          <a:chOff x="0" y="0"/>
          <a:chExt cx="0" cy="0"/>
        </a:xfrm>
      </p:grpSpPr>
      <p:sp>
        <p:nvSpPr>
          <p:cNvPr id="22532" name="任意多边形 9"/>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cxnSp>
        <p:nvCxnSpPr>
          <p:cNvPr id="22533"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ln>
          <a:extLst>
            <a:ext uri="{909E8E84-426E-40DD-AFC4-6F175D3DCCD1}">
              <a14:hiddenFill xmlns:a14="http://schemas.microsoft.com/office/drawing/2010/main">
                <a:noFill/>
              </a14:hiddenFill>
            </a:ext>
          </a:extLst>
        </p:spPr>
      </p:cxnSp>
      <p:sp>
        <p:nvSpPr>
          <p:cNvPr id="22534" name="文本框 12"/>
          <p:cNvSpPr txBox="1">
            <a:spLocks noChangeArrowheads="1"/>
          </p:cNvSpPr>
          <p:nvPr/>
        </p:nvSpPr>
        <p:spPr bwMode="auto">
          <a:xfrm>
            <a:off x="368300" y="247650"/>
            <a:ext cx="5889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anose="02010600040101010101" pitchFamily="2" charset="-122"/>
                <a:ea typeface="华文细黑" panose="02010600040101010101" pitchFamily="2" charset="-122"/>
              </a:rPr>
              <a:t>03</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22535"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ln>
          <a:extLst>
            <a:ext uri="{909E8E84-426E-40DD-AFC4-6F175D3DCCD1}">
              <a14:hiddenFill xmlns:a14="http://schemas.microsoft.com/office/drawing/2010/main">
                <a:noFill/>
              </a14:hiddenFill>
            </a:ext>
          </a:extLst>
        </p:spPr>
      </p:cxnSp>
      <p:pic>
        <p:nvPicPr>
          <p:cNvPr id="22536" name="文本框 15"/>
          <p:cNvPicPr>
            <a:picLocks noChangeArrowheads="1"/>
          </p:cNvPicPr>
          <p:nvPr/>
        </p:nvPicPr>
        <p:blipFill>
          <a:blip r:embed="rId2" cstate="email"/>
          <a:srcRect/>
          <a:stretch>
            <a:fillRect/>
          </a:stretch>
        </p:blipFill>
        <p:spPr bwMode="auto">
          <a:xfrm>
            <a:off x="10479088" y="603250"/>
            <a:ext cx="13890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1258570" y="341630"/>
            <a:ext cx="2414270" cy="475615"/>
          </a:xfrm>
          <a:prstGeom prst="rect">
            <a:avLst/>
          </a:prstGeom>
          <a:noFill/>
        </p:spPr>
        <p:txBody>
          <a:bodyPr wrap="none" rtlCol="0" anchor="t">
            <a:spAutoFit/>
          </a:bodyPr>
          <a:p>
            <a:pPr algn="l"/>
            <a:r>
              <a:rPr lang="zh-CN" sz="2500" b="1" dirty="0">
                <a:solidFill>
                  <a:srgbClr val="FFFFFF"/>
                </a:solidFill>
                <a:latin typeface="迷你简卡通" panose="03000509000000000000" charset="-122"/>
                <a:ea typeface="迷你简卡通" panose="03000509000000000000" charset="-122"/>
                <a:cs typeface="+mn-ea"/>
                <a:sym typeface="+mn-lt"/>
              </a:rPr>
              <a:t>研发进度与展望</a:t>
            </a:r>
            <a:endParaRPr lang="zh-CN" altLang="en-US" sz="2500"/>
          </a:p>
        </p:txBody>
      </p:sp>
      <p:sp>
        <p:nvSpPr>
          <p:cNvPr id="7" name="文本框 6"/>
          <p:cNvSpPr txBox="1"/>
          <p:nvPr/>
        </p:nvSpPr>
        <p:spPr>
          <a:xfrm>
            <a:off x="1259205" y="1970405"/>
            <a:ext cx="4324350" cy="3969385"/>
          </a:xfrm>
          <a:prstGeom prst="rect">
            <a:avLst/>
          </a:prstGeom>
          <a:noFill/>
        </p:spPr>
        <p:txBody>
          <a:bodyPr wrap="square" rtlCol="0">
            <a:spAutoFit/>
          </a:bodyPr>
          <a:p>
            <a:r>
              <a:rPr lang="en-US" altLang="zh-CN"/>
              <a:t>1.</a:t>
            </a:r>
            <a:r>
              <a:rPr lang="zh-CN" altLang="en-US" sz="1800" b="1" i="1"/>
              <a:t>规划：</a:t>
            </a:r>
            <a:r>
              <a:rPr lang="zh-CN" altLang="en-US" sz="1800"/>
              <a:t>完成软件开发前所有计划的评测与调查。</a:t>
            </a:r>
            <a:endParaRPr lang="zh-CN" altLang="en-US" sz="1800"/>
          </a:p>
          <a:p>
            <a:r>
              <a:rPr lang="en-US" altLang="zh-CN" sz="1800"/>
              <a:t>2.</a:t>
            </a:r>
            <a:r>
              <a:rPr lang="zh-CN" altLang="en-US" sz="1800" b="1" i="1"/>
              <a:t>概要设计：</a:t>
            </a:r>
            <a:r>
              <a:rPr lang="zh-CN" altLang="en-US" sz="1800"/>
              <a:t>进行详细的需求分析，制定功能，找到目标问题的解决方案</a:t>
            </a:r>
            <a:endParaRPr lang="zh-CN" altLang="en-US" sz="1800"/>
          </a:p>
          <a:p>
            <a:r>
              <a:rPr lang="en-US" altLang="zh-CN" sz="1800"/>
              <a:t>3.</a:t>
            </a:r>
            <a:r>
              <a:rPr lang="zh-CN" altLang="en-US" sz="1800" b="1" i="1"/>
              <a:t>详细计划：</a:t>
            </a:r>
            <a:r>
              <a:rPr lang="zh-CN" altLang="en-US" sz="1800"/>
              <a:t>对软件的初步框架进行了</a:t>
            </a:r>
            <a:r>
              <a:rPr lang="en-US" altLang="zh-CN" sz="1800"/>
              <a:t>UI</a:t>
            </a:r>
            <a:r>
              <a:rPr lang="zh-CN" altLang="en-US" sz="1800"/>
              <a:t>设计和</a:t>
            </a:r>
            <a:r>
              <a:rPr lang="en-US" altLang="zh-CN" sz="1800"/>
              <a:t>Android</a:t>
            </a:r>
            <a:r>
              <a:rPr lang="zh-CN" altLang="en-US" sz="1800"/>
              <a:t>的代码变异，使软件初步成型</a:t>
            </a:r>
            <a:endParaRPr lang="zh-CN" altLang="en-US" sz="1800"/>
          </a:p>
          <a:p>
            <a:r>
              <a:rPr lang="en-US" altLang="zh-CN" sz="1800"/>
              <a:t>4.</a:t>
            </a:r>
            <a:r>
              <a:rPr lang="zh-CN" altLang="en-US" sz="1800" b="1" i="1"/>
              <a:t>突破核心：</a:t>
            </a:r>
            <a:r>
              <a:rPr lang="zh-CN" altLang="en-US" sz="1800"/>
              <a:t>对软件的核心技术进行突破。完成了人脸识别的</a:t>
            </a:r>
            <a:r>
              <a:rPr lang="en-US" altLang="zh-CN" sz="1800"/>
              <a:t>sdk</a:t>
            </a:r>
            <a:r>
              <a:rPr lang="zh-CN" altLang="en-US" sz="1800"/>
              <a:t>导入与应用。</a:t>
            </a:r>
            <a:endParaRPr lang="zh-CN" altLang="en-US" sz="1800"/>
          </a:p>
          <a:p>
            <a:r>
              <a:rPr lang="en-US" altLang="zh-CN" sz="1800"/>
              <a:t>5.</a:t>
            </a:r>
            <a:r>
              <a:rPr lang="zh-CN" altLang="en-US" sz="1800" b="1" i="1"/>
              <a:t>数据库搭建</a:t>
            </a:r>
            <a:r>
              <a:rPr lang="zh-CN" altLang="en-US" sz="1800"/>
              <a:t>：对软件需要使用到的数据库进行搭建，并建立信息测试，完全可用。</a:t>
            </a:r>
            <a:endParaRPr lang="zh-CN" altLang="en-US" sz="1800"/>
          </a:p>
          <a:p>
            <a:r>
              <a:rPr lang="en-US" altLang="zh-CN" sz="1800"/>
              <a:t>6.</a:t>
            </a:r>
            <a:r>
              <a:rPr lang="zh-CN" altLang="en-US" sz="1800" b="1" i="1"/>
              <a:t>网页管理：</a:t>
            </a:r>
            <a:r>
              <a:rPr lang="zh-CN" altLang="en-US" sz="1800"/>
              <a:t>实现网页端与后台的连接，能够完成数据的交互与管理。</a:t>
            </a:r>
            <a:endParaRPr lang="zh-CN" altLang="en-US" sz="1800"/>
          </a:p>
        </p:txBody>
      </p:sp>
      <p:sp>
        <p:nvSpPr>
          <p:cNvPr id="3" name="文本框 2"/>
          <p:cNvSpPr txBox="1"/>
          <p:nvPr/>
        </p:nvSpPr>
        <p:spPr>
          <a:xfrm>
            <a:off x="1157605" y="1781175"/>
            <a:ext cx="8924290" cy="2861310"/>
          </a:xfrm>
          <a:prstGeom prst="rect">
            <a:avLst/>
          </a:prstGeom>
          <a:noFill/>
        </p:spPr>
        <p:txBody>
          <a:bodyPr wrap="square" rtlCol="0">
            <a:spAutoFit/>
          </a:bodyPr>
          <a:p>
            <a:r>
              <a:rPr lang="zh-CN" altLang="en-US" sz="3600" b="1">
                <a:solidFill>
                  <a:schemeClr val="bg1"/>
                </a:solidFill>
                <a:latin typeface="迷你简卡通" panose="03000509000000000000" charset="-122"/>
                <a:ea typeface="迷你简卡通" panose="03000509000000000000" charset="-122"/>
              </a:rPr>
              <a:t>展望：软件开发不同于其他行业的研发，软件开发是一件永无止境的事情。但随着时间的积淀，与开发者的不懈努力，软件的功能将会日趋完善，页面将会更加美观合理。我们团队将为此不懈努力！</a:t>
            </a:r>
            <a:endParaRPr lang="zh-CN" altLang="en-US" sz="3600" b="1">
              <a:solidFill>
                <a:schemeClr val="bg1"/>
              </a:solidFill>
              <a:latin typeface="迷你简卡通" panose="03000509000000000000" charset="-122"/>
              <a:ea typeface="迷你简卡通" panose="03000509000000000000" charset="-122"/>
            </a:endParaRPr>
          </a:p>
        </p:txBody>
      </p:sp>
    </p:spTree>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cstate="email"/>
          <a:srcRect/>
          <a:stretch>
            <a:fillRect/>
          </a:stretch>
        </a:blipFill>
        <a:effectLst/>
      </p:bgPr>
    </p:bg>
    <p:spTree>
      <p:nvGrpSpPr>
        <p:cNvPr id="1" name=""/>
        <p:cNvGrpSpPr/>
        <p:nvPr/>
      </p:nvGrpSpPr>
      <p:grpSpPr>
        <a:xfrm>
          <a:off x="0" y="0"/>
          <a:ext cx="0" cy="0"/>
          <a:chOff x="0" y="0"/>
          <a:chExt cx="0" cy="0"/>
        </a:xfrm>
      </p:grpSpPr>
      <p:sp>
        <p:nvSpPr>
          <p:cNvPr id="25602" name="矩形 16"/>
          <p:cNvSpPr/>
          <p:nvPr/>
        </p:nvSpPr>
        <p:spPr bwMode="auto">
          <a:xfrm>
            <a:off x="8551863" y="1504950"/>
            <a:ext cx="4860925" cy="5353050"/>
          </a:xfrm>
          <a:custGeom>
            <a:avLst/>
            <a:gdLst>
              <a:gd name="T0" fmla="*/ 5943600 w 6267450"/>
              <a:gd name="T1" fmla="*/ 0 h 6903089"/>
              <a:gd name="T2" fmla="*/ 6267450 w 6267450"/>
              <a:gd name="T3" fmla="*/ 19050 h 6903089"/>
              <a:gd name="T4" fmla="*/ 2533650 w 6267450"/>
              <a:gd name="T5" fmla="*/ 6903089 h 6903089"/>
              <a:gd name="T6" fmla="*/ 0 w 6267450"/>
              <a:gd name="T7" fmla="*/ 6903089 h 6903089"/>
              <a:gd name="T8" fmla="*/ 5943600 w 6267450"/>
              <a:gd name="T9" fmla="*/ 0 h 6903089"/>
            </a:gdLst>
            <a:ahLst/>
            <a:cxnLst>
              <a:cxn ang="0">
                <a:pos x="T0" y="T1"/>
              </a:cxn>
              <a:cxn ang="0">
                <a:pos x="T2" y="T3"/>
              </a:cxn>
              <a:cxn ang="0">
                <a:pos x="T4" y="T5"/>
              </a:cxn>
              <a:cxn ang="0">
                <a:pos x="T6" y="T7"/>
              </a:cxn>
              <a:cxn ang="0">
                <a:pos x="T8" y="T9"/>
              </a:cxn>
            </a:cxnLst>
            <a:rect l="0" t="0" r="r" b="b"/>
            <a:pathLst>
              <a:path w="6267450" h="6903089">
                <a:moveTo>
                  <a:pt x="5943600" y="0"/>
                </a:moveTo>
                <a:lnTo>
                  <a:pt x="6267450" y="19050"/>
                </a:lnTo>
                <a:lnTo>
                  <a:pt x="2533650" y="6903089"/>
                </a:lnTo>
                <a:lnTo>
                  <a:pt x="0" y="6903089"/>
                </a:lnTo>
                <a:lnTo>
                  <a:pt x="5943600" y="0"/>
                </a:lnTo>
                <a:close/>
              </a:path>
            </a:pathLst>
          </a:custGeom>
          <a:gradFill rotWithShape="1">
            <a:gsLst>
              <a:gs pos="0">
                <a:srgbClr val="FAFAFA">
                  <a:alpha val="0"/>
                </a:srgbClr>
              </a:gs>
              <a:gs pos="32001">
                <a:srgbClr val="D7D7D7">
                  <a:alpha val="9280"/>
                </a:srgbClr>
              </a:gs>
              <a:gs pos="80000">
                <a:srgbClr val="D7D7D7">
                  <a:alpha val="23199"/>
                </a:srgbClr>
              </a:gs>
              <a:gs pos="100000">
                <a:srgbClr val="E4E4E4">
                  <a:alpha val="28999"/>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5603" name="等腰三角形 4"/>
          <p:cNvSpPr>
            <a:spLocks noChangeArrowheads="1"/>
          </p:cNvSpPr>
          <p:nvPr/>
        </p:nvSpPr>
        <p:spPr bwMode="auto">
          <a:xfrm rot="18848016">
            <a:off x="-52387" y="5568950"/>
            <a:ext cx="1447800" cy="495300"/>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25604" name="图片 35"/>
          <p:cNvPicPr>
            <a:picLocks noChangeAspect="1" noChangeArrowheads="1"/>
          </p:cNvPicPr>
          <p:nvPr/>
        </p:nvPicPr>
        <p:blipFill>
          <a:blip r:embed="rId2" cstate="email"/>
          <a:srcRect/>
          <a:stretch>
            <a:fillRect/>
          </a:stretch>
        </p:blipFill>
        <p:spPr bwMode="auto">
          <a:xfrm>
            <a:off x="3621088" y="1019175"/>
            <a:ext cx="4949825" cy="4321175"/>
          </a:xfrm>
          <a:prstGeom prst="rect">
            <a:avLst/>
          </a:prstGeom>
          <a:noFill/>
          <a:ln>
            <a:noFill/>
          </a:ln>
          <a:effectLst>
            <a:outerShdw dist="38100" dir="2700000" algn="ctr" rotWithShape="0">
              <a:srgbClr val="000000">
                <a:alpha val="20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等腰三角形 5"/>
          <p:cNvSpPr>
            <a:spLocks noChangeArrowheads="1"/>
          </p:cNvSpPr>
          <p:nvPr/>
        </p:nvSpPr>
        <p:spPr bwMode="auto">
          <a:xfrm rot="9949063">
            <a:off x="9910763" y="5480050"/>
            <a:ext cx="1219200" cy="512763"/>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5606" name="矩形 16"/>
          <p:cNvSpPr/>
          <p:nvPr/>
        </p:nvSpPr>
        <p:spPr bwMode="auto">
          <a:xfrm flipH="1">
            <a:off x="-388938" y="-12700"/>
            <a:ext cx="3981451" cy="6883400"/>
          </a:xfrm>
          <a:custGeom>
            <a:avLst/>
            <a:gdLst>
              <a:gd name="T0" fmla="*/ 2933700 w 3981450"/>
              <a:gd name="T1" fmla="*/ 0 h 6884039"/>
              <a:gd name="T2" fmla="*/ 3981450 w 3981450"/>
              <a:gd name="T3" fmla="*/ 628650 h 6884039"/>
              <a:gd name="T4" fmla="*/ 2209800 w 3981450"/>
              <a:gd name="T5" fmla="*/ 4464689 h 6884039"/>
              <a:gd name="T6" fmla="*/ 0 w 3981450"/>
              <a:gd name="T7" fmla="*/ 6884039 h 6884039"/>
              <a:gd name="T8" fmla="*/ 2933700 w 3981450"/>
              <a:gd name="T9" fmla="*/ 0 h 6884039"/>
            </a:gdLst>
            <a:ahLst/>
            <a:cxnLst>
              <a:cxn ang="0">
                <a:pos x="T0" y="T1"/>
              </a:cxn>
              <a:cxn ang="0">
                <a:pos x="T2" y="T3"/>
              </a:cxn>
              <a:cxn ang="0">
                <a:pos x="T4" y="T5"/>
              </a:cxn>
              <a:cxn ang="0">
                <a:pos x="T6" y="T7"/>
              </a:cxn>
              <a:cxn ang="0">
                <a:pos x="T8" y="T9"/>
              </a:cxn>
            </a:cxnLst>
            <a:rect l="0" t="0" r="r" b="b"/>
            <a:pathLst>
              <a:path w="3981450" h="6884039">
                <a:moveTo>
                  <a:pt x="2933700" y="0"/>
                </a:moveTo>
                <a:lnTo>
                  <a:pt x="3981450" y="628650"/>
                </a:lnTo>
                <a:lnTo>
                  <a:pt x="2209800" y="4464689"/>
                </a:lnTo>
                <a:lnTo>
                  <a:pt x="0" y="6884039"/>
                </a:lnTo>
                <a:lnTo>
                  <a:pt x="2933700" y="0"/>
                </a:lnTo>
                <a:close/>
              </a:path>
            </a:pathLst>
          </a:custGeom>
          <a:gradFill rotWithShape="1">
            <a:gsLst>
              <a:gs pos="0">
                <a:srgbClr val="FAFAFA">
                  <a:alpha val="0"/>
                </a:srgbClr>
              </a:gs>
              <a:gs pos="46001">
                <a:srgbClr val="D7D7D7">
                  <a:alpha val="8740"/>
                </a:srgbClr>
              </a:gs>
              <a:gs pos="80000">
                <a:srgbClr val="D7D7D7">
                  <a:alpha val="15199"/>
                </a:srgbClr>
              </a:gs>
              <a:gs pos="100000">
                <a:srgbClr val="E4E4E4">
                  <a:alpha val="18999"/>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5607" name="等腰三角形 6"/>
          <p:cNvSpPr>
            <a:spLocks noChangeArrowheads="1"/>
          </p:cNvSpPr>
          <p:nvPr/>
        </p:nvSpPr>
        <p:spPr bwMode="auto">
          <a:xfrm rot="1831200">
            <a:off x="11387138" y="1468438"/>
            <a:ext cx="1035050" cy="354012"/>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5608" name="等腰三角形 9"/>
          <p:cNvSpPr>
            <a:spLocks noChangeArrowheads="1"/>
          </p:cNvSpPr>
          <p:nvPr/>
        </p:nvSpPr>
        <p:spPr bwMode="auto">
          <a:xfrm rot="18237801">
            <a:off x="10520363" y="3857625"/>
            <a:ext cx="306387" cy="163513"/>
          </a:xfrm>
          <a:prstGeom prst="triangle">
            <a:avLst>
              <a:gd name="adj" fmla="val 89630"/>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5609" name="等腰三角形 14"/>
          <p:cNvSpPr>
            <a:spLocks noChangeArrowheads="1"/>
          </p:cNvSpPr>
          <p:nvPr/>
        </p:nvSpPr>
        <p:spPr bwMode="auto">
          <a:xfrm rot="19833911">
            <a:off x="9899650" y="2236788"/>
            <a:ext cx="246063" cy="196850"/>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5612" name="矩形 19"/>
          <p:cNvSpPr>
            <a:spLocks noChangeArrowheads="1"/>
          </p:cNvSpPr>
          <p:nvPr/>
        </p:nvSpPr>
        <p:spPr bwMode="auto">
          <a:xfrm>
            <a:off x="3927475" y="1344613"/>
            <a:ext cx="4310063" cy="1892300"/>
          </a:xfrm>
          <a:prstGeom prst="rect">
            <a:avLst/>
          </a:prstGeom>
          <a:noFill/>
          <a:ln w="12700" cmpd="sng">
            <a:solidFill>
              <a:schemeClr val="bg1">
                <a:alpha val="50000"/>
              </a:schemeClr>
            </a:solidFill>
            <a:miter lim="800000"/>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p>
        </p:txBody>
      </p:sp>
      <p:sp>
        <p:nvSpPr>
          <p:cNvPr id="25613" name="矩形 21"/>
          <p:cNvSpPr>
            <a:spLocks noChangeArrowheads="1"/>
          </p:cNvSpPr>
          <p:nvPr/>
        </p:nvSpPr>
        <p:spPr bwMode="auto">
          <a:xfrm>
            <a:off x="4618038" y="3355975"/>
            <a:ext cx="295592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hangingPunct="1"/>
            <a:r>
              <a:rPr lang="en-US" sz="3600" b="1">
                <a:solidFill>
                  <a:srgbClr val="FFFFFF"/>
                </a:solidFill>
                <a:effectLst>
                  <a:outerShdw blurRad="38100" dist="38100" dir="2700000" algn="tl">
                    <a:srgbClr val="C0C0C0"/>
                  </a:outerShdw>
                </a:effectLst>
                <a:latin typeface="Arial" panose="020B0604020202020204" pitchFamily="34" charset="0"/>
              </a:rPr>
              <a:t>THANK YOU</a:t>
            </a:r>
            <a:endParaRPr lang="en-US" sz="3600" b="1">
              <a:solidFill>
                <a:srgbClr val="FFFFFF"/>
              </a:solidFill>
              <a:effectLst>
                <a:outerShdw blurRad="38100" dist="38100" dir="2700000" algn="tl">
                  <a:srgbClr val="C0C0C0"/>
                </a:outerShdw>
              </a:effectLst>
              <a:latin typeface="Arial" panose="020B0604020202020204" pitchFamily="34" charset="0"/>
            </a:endParaRPr>
          </a:p>
          <a:p>
            <a:pPr algn="ctr" eaLnBrk="1" hangingPunct="1"/>
            <a:r>
              <a:rPr lang="en-US" sz="2800">
                <a:solidFill>
                  <a:srgbClr val="FFFFFF"/>
                </a:solidFill>
                <a:effectLst>
                  <a:outerShdw blurRad="38100" dist="38100" dir="2700000" algn="tl">
                    <a:srgbClr val="C0C0C0"/>
                  </a:outerShdw>
                </a:effectLst>
                <a:latin typeface="Arial" panose="020B0604020202020204" pitchFamily="34" charset="0"/>
              </a:rPr>
              <a:t>FOR WATCHING</a:t>
            </a:r>
            <a:endParaRPr lang="zh-CN" altLang="en-US" sz="2800">
              <a:solidFill>
                <a:srgbClr val="FFFFFF"/>
              </a:solidFill>
              <a:effectLst>
                <a:outerShdw blurRad="38100" dist="38100" dir="2700000" algn="tl">
                  <a:srgbClr val="C0C0C0"/>
                </a:outerShdw>
              </a:effectLst>
            </a:endParaRPr>
          </a:p>
        </p:txBody>
      </p:sp>
      <p:cxnSp>
        <p:nvCxnSpPr>
          <p:cNvPr id="25614" name="直接连接符 23"/>
          <p:cNvCxnSpPr>
            <a:cxnSpLocks noChangeShapeType="1"/>
          </p:cNvCxnSpPr>
          <p:nvPr/>
        </p:nvCxnSpPr>
        <p:spPr bwMode="auto">
          <a:xfrm>
            <a:off x="3927475" y="4516438"/>
            <a:ext cx="4367213" cy="0"/>
          </a:xfrm>
          <a:prstGeom prst="line">
            <a:avLst/>
          </a:prstGeom>
          <a:noFill/>
          <a:ln w="12700" cmpd="sng">
            <a:solidFill>
              <a:schemeClr val="bg1">
                <a:alpha val="50000"/>
              </a:schemeClr>
            </a:solidFill>
            <a:round/>
            <a:headEnd type="oval" w="sm" len="sm"/>
            <a:tailEnd type="oval" w="sm" len="sm"/>
          </a:ln>
          <a:extLst>
            <a:ext uri="{909E8E84-426E-40DD-AFC4-6F175D3DCCD1}">
              <a14:hiddenFill xmlns:a14="http://schemas.microsoft.com/office/drawing/2010/main">
                <a:noFill/>
              </a14:hiddenFill>
            </a:ext>
          </a:extLst>
        </p:spPr>
      </p:cxnSp>
      <p:sp>
        <p:nvSpPr>
          <p:cNvPr id="25615" name="矩形 24"/>
          <p:cNvSpPr>
            <a:spLocks noChangeArrowheads="1"/>
          </p:cNvSpPr>
          <p:nvPr/>
        </p:nvSpPr>
        <p:spPr bwMode="auto">
          <a:xfrm>
            <a:off x="3840163" y="4648200"/>
            <a:ext cx="4511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sz="1200">
                <a:solidFill>
                  <a:srgbClr val="FFFFFF"/>
                </a:solidFill>
                <a:latin typeface="Arial" panose="020B0604020202020204" pitchFamily="34" charset="0"/>
                <a:cs typeface="Arial" panose="020B0604020202020204" pitchFamily="34" charset="0"/>
              </a:rPr>
              <a:t>Your life can be enhanced, and your happiness enriched, when you choose to change your perspective. </a:t>
            </a:r>
            <a:endParaRPr lang="zh-CN" altLang="en-US" sz="1200">
              <a:solidFill>
                <a:srgbClr val="FFFFFF"/>
              </a:solidFill>
            </a:endParaRPr>
          </a:p>
        </p:txBody>
      </p:sp>
      <p:pic>
        <p:nvPicPr>
          <p:cNvPr id="25616" name="图片 28"/>
          <p:cNvPicPr>
            <a:picLocks noChangeAspect="1" noChangeArrowheads="1"/>
          </p:cNvPicPr>
          <p:nvPr/>
        </p:nvPicPr>
        <p:blipFill>
          <a:blip r:embed="rId3" cstate="email"/>
          <a:srcRect/>
          <a:stretch>
            <a:fillRect/>
          </a:stretch>
        </p:blipFill>
        <p:spPr bwMode="auto">
          <a:xfrm>
            <a:off x="3675063" y="525463"/>
            <a:ext cx="835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7" name="图片 30"/>
          <p:cNvPicPr>
            <a:picLocks noChangeAspect="1" noChangeArrowheads="1"/>
          </p:cNvPicPr>
          <p:nvPr/>
        </p:nvPicPr>
        <p:blipFill>
          <a:blip r:embed="rId4" cstate="email"/>
          <a:srcRect/>
          <a:stretch>
            <a:fillRect/>
          </a:stretch>
        </p:blipFill>
        <p:spPr bwMode="auto">
          <a:xfrm>
            <a:off x="8537575" y="4164013"/>
            <a:ext cx="2190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8" name="等腰三角形 8"/>
          <p:cNvSpPr>
            <a:spLocks noChangeArrowheads="1"/>
          </p:cNvSpPr>
          <p:nvPr/>
        </p:nvSpPr>
        <p:spPr bwMode="auto">
          <a:xfrm rot="10359249">
            <a:off x="1965325" y="3281363"/>
            <a:ext cx="339725" cy="446087"/>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5619" name="等腰三角形 15"/>
          <p:cNvSpPr>
            <a:spLocks noChangeArrowheads="1"/>
          </p:cNvSpPr>
          <p:nvPr/>
        </p:nvSpPr>
        <p:spPr bwMode="auto">
          <a:xfrm rot="1831200">
            <a:off x="-368300" y="1052513"/>
            <a:ext cx="1035050" cy="354012"/>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1" name="文本框 20"/>
          <p:cNvSpPr txBox="1"/>
          <p:nvPr/>
        </p:nvSpPr>
        <p:spPr>
          <a:xfrm>
            <a:off x="3940408" y="1247777"/>
            <a:ext cx="4434682" cy="2185214"/>
          </a:xfrm>
          <a:prstGeom prst="rect">
            <a:avLst/>
          </a:prstGeom>
          <a:noFill/>
        </p:spPr>
        <p:txBody>
          <a:bodyPr wrap="square" rtlCol="0">
            <a:spAutoFit/>
          </a:bodyPr>
          <a:lstStyle/>
          <a:p>
            <a:r>
              <a:rPr lang="en-US" altLang="zh-CN" sz="13600" dirty="0" smtClean="0">
                <a:solidFill>
                  <a:srgbClr val="CBCED1"/>
                </a:solidFill>
                <a:latin typeface="微软雅黑" panose="020B0503020204020204" pitchFamily="34" charset="-122"/>
                <a:ea typeface="微软雅黑" panose="020B0503020204020204" pitchFamily="34" charset="-122"/>
              </a:rPr>
              <a:t>2018</a:t>
            </a:r>
            <a:endParaRPr lang="zh-CN" altLang="en-US" sz="13600" dirty="0">
              <a:solidFill>
                <a:srgbClr val="CBCED1"/>
              </a:solidFill>
              <a:latin typeface="微软雅黑" panose="020B0503020204020204" pitchFamily="34" charset="-122"/>
              <a:ea typeface="微软雅黑" panose="020B0503020204020204" pitchFamily="34" charset="-122"/>
            </a:endParaRPr>
          </a:p>
        </p:txBody>
      </p:sp>
    </p:spTree>
  </p:cSld>
  <p:clrMapOvr>
    <a:masterClrMapping/>
  </p:clrMapOvr>
  <p:transition spd="slow">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25605"/>
                                        </p:tgtEl>
                                        <p:attrNameLst>
                                          <p:attrName>style.visibility</p:attrName>
                                        </p:attrNameLst>
                                      </p:cBhvr>
                                      <p:to>
                                        <p:strVal val="visible"/>
                                      </p:to>
                                    </p:set>
                                    <p:anim calcmode="lin" valueType="num">
                                      <p:cBhvr>
                                        <p:cTn id="7" dur="500" fill="hold"/>
                                        <p:tgtEl>
                                          <p:spTgt spid="25605"/>
                                        </p:tgtEl>
                                        <p:attrNameLst>
                                          <p:attrName>ppt_w</p:attrName>
                                        </p:attrNameLst>
                                      </p:cBhvr>
                                      <p:tavLst>
                                        <p:tav tm="0">
                                          <p:val>
                                            <p:fltVal val="0"/>
                                          </p:val>
                                        </p:tav>
                                        <p:tav tm="100000">
                                          <p:val>
                                            <p:strVal val="#ppt_w"/>
                                          </p:val>
                                        </p:tav>
                                      </p:tavLst>
                                    </p:anim>
                                    <p:anim calcmode="lin" valueType="num">
                                      <p:cBhvr>
                                        <p:cTn id="8" dur="500" fill="hold"/>
                                        <p:tgtEl>
                                          <p:spTgt spid="25605"/>
                                        </p:tgtEl>
                                        <p:attrNameLst>
                                          <p:attrName>ppt_h</p:attrName>
                                        </p:attrNameLst>
                                      </p:cBhvr>
                                      <p:tavLst>
                                        <p:tav tm="0">
                                          <p:val>
                                            <p:fltVal val="0"/>
                                          </p:val>
                                        </p:tav>
                                        <p:tav tm="100000">
                                          <p:val>
                                            <p:strVal val="#ppt_h"/>
                                          </p:val>
                                        </p:tav>
                                      </p:tavLst>
                                    </p:anim>
                                    <p:anim calcmode="lin" valueType="num">
                                      <p:cBhvr>
                                        <p:cTn id="9" dur="500" fill="hold"/>
                                        <p:tgtEl>
                                          <p:spTgt spid="25605"/>
                                        </p:tgtEl>
                                        <p:attrNameLst>
                                          <p:attrName>ppt_x</p:attrName>
                                        </p:attrNameLst>
                                      </p:cBhvr>
                                      <p:tavLst>
                                        <p:tav tm="0">
                                          <p:val>
                                            <p:fltVal val="0.5"/>
                                          </p:val>
                                        </p:tav>
                                        <p:tav tm="100000">
                                          <p:val>
                                            <p:strVal val="#ppt_x"/>
                                          </p:val>
                                        </p:tav>
                                      </p:tavLst>
                                    </p:anim>
                                    <p:anim calcmode="lin" valueType="num">
                                      <p:cBhvr>
                                        <p:cTn id="10" dur="500" fill="hold"/>
                                        <p:tgtEl>
                                          <p:spTgt spid="25605"/>
                                        </p:tgtEl>
                                        <p:attrNameLst>
                                          <p:attrName>ppt_y</p:attrName>
                                        </p:attrNameLst>
                                      </p:cBhvr>
                                      <p:tavLst>
                                        <p:tav tm="0">
                                          <p:val>
                                            <p:fltVal val="0.5"/>
                                          </p:val>
                                        </p:tav>
                                        <p:tav tm="100000">
                                          <p:val>
                                            <p:strVal val="#ppt_y"/>
                                          </p:val>
                                        </p:tav>
                                      </p:tavLst>
                                    </p:anim>
                                  </p:childTnLst>
                                </p:cTn>
                              </p:par>
                              <p:par>
                                <p:cTn id="11" presetID="23" presetClass="entr" presetSubtype="528" fill="hold" grpId="0" nodeType="withEffect">
                                  <p:stCondLst>
                                    <p:cond delay="0"/>
                                  </p:stCondLst>
                                  <p:childTnLst>
                                    <p:set>
                                      <p:cBhvr>
                                        <p:cTn id="12" dur="1" fill="hold">
                                          <p:stCondLst>
                                            <p:cond delay="0"/>
                                          </p:stCondLst>
                                        </p:cTn>
                                        <p:tgtEl>
                                          <p:spTgt spid="25603"/>
                                        </p:tgtEl>
                                        <p:attrNameLst>
                                          <p:attrName>style.visibility</p:attrName>
                                        </p:attrNameLst>
                                      </p:cBhvr>
                                      <p:to>
                                        <p:strVal val="visible"/>
                                      </p:to>
                                    </p:set>
                                    <p:anim calcmode="lin" valueType="num">
                                      <p:cBhvr>
                                        <p:cTn id="13" dur="500" fill="hold"/>
                                        <p:tgtEl>
                                          <p:spTgt spid="25603"/>
                                        </p:tgtEl>
                                        <p:attrNameLst>
                                          <p:attrName>ppt_w</p:attrName>
                                        </p:attrNameLst>
                                      </p:cBhvr>
                                      <p:tavLst>
                                        <p:tav tm="0">
                                          <p:val>
                                            <p:fltVal val="0"/>
                                          </p:val>
                                        </p:tav>
                                        <p:tav tm="100000">
                                          <p:val>
                                            <p:strVal val="#ppt_w"/>
                                          </p:val>
                                        </p:tav>
                                      </p:tavLst>
                                    </p:anim>
                                    <p:anim calcmode="lin" valueType="num">
                                      <p:cBhvr>
                                        <p:cTn id="14" dur="500" fill="hold"/>
                                        <p:tgtEl>
                                          <p:spTgt spid="25603"/>
                                        </p:tgtEl>
                                        <p:attrNameLst>
                                          <p:attrName>ppt_h</p:attrName>
                                        </p:attrNameLst>
                                      </p:cBhvr>
                                      <p:tavLst>
                                        <p:tav tm="0">
                                          <p:val>
                                            <p:fltVal val="0"/>
                                          </p:val>
                                        </p:tav>
                                        <p:tav tm="100000">
                                          <p:val>
                                            <p:strVal val="#ppt_h"/>
                                          </p:val>
                                        </p:tav>
                                      </p:tavLst>
                                    </p:anim>
                                    <p:anim calcmode="lin" valueType="num">
                                      <p:cBhvr>
                                        <p:cTn id="15" dur="500" fill="hold"/>
                                        <p:tgtEl>
                                          <p:spTgt spid="25603"/>
                                        </p:tgtEl>
                                        <p:attrNameLst>
                                          <p:attrName>ppt_x</p:attrName>
                                        </p:attrNameLst>
                                      </p:cBhvr>
                                      <p:tavLst>
                                        <p:tav tm="0">
                                          <p:val>
                                            <p:fltVal val="0.5"/>
                                          </p:val>
                                        </p:tav>
                                        <p:tav tm="100000">
                                          <p:val>
                                            <p:strVal val="#ppt_x"/>
                                          </p:val>
                                        </p:tav>
                                      </p:tavLst>
                                    </p:anim>
                                    <p:anim calcmode="lin" valueType="num">
                                      <p:cBhvr>
                                        <p:cTn id="16" dur="500" fill="hold"/>
                                        <p:tgtEl>
                                          <p:spTgt spid="25603"/>
                                        </p:tgtEl>
                                        <p:attrNameLst>
                                          <p:attrName>ppt_y</p:attrName>
                                        </p:attrNameLst>
                                      </p:cBhvr>
                                      <p:tavLst>
                                        <p:tav tm="0">
                                          <p:val>
                                            <p:fltVal val="0.5"/>
                                          </p:val>
                                        </p:tav>
                                        <p:tav tm="100000">
                                          <p:val>
                                            <p:strVal val="#ppt_y"/>
                                          </p:val>
                                        </p:tav>
                                      </p:tavLst>
                                    </p:anim>
                                  </p:childTnLst>
                                </p:cTn>
                              </p:par>
                              <p:par>
                                <p:cTn id="17" presetID="23" presetClass="entr" presetSubtype="528" fill="hold" grpId="0" nodeType="withEffect">
                                  <p:stCondLst>
                                    <p:cond delay="250"/>
                                  </p:stCondLst>
                                  <p:childTnLst>
                                    <p:set>
                                      <p:cBhvr>
                                        <p:cTn id="18" dur="1" fill="hold">
                                          <p:stCondLst>
                                            <p:cond delay="0"/>
                                          </p:stCondLst>
                                        </p:cTn>
                                        <p:tgtEl>
                                          <p:spTgt spid="25618"/>
                                        </p:tgtEl>
                                        <p:attrNameLst>
                                          <p:attrName>style.visibility</p:attrName>
                                        </p:attrNameLst>
                                      </p:cBhvr>
                                      <p:to>
                                        <p:strVal val="visible"/>
                                      </p:to>
                                    </p:set>
                                    <p:anim calcmode="lin" valueType="num">
                                      <p:cBhvr>
                                        <p:cTn id="19" dur="500" fill="hold"/>
                                        <p:tgtEl>
                                          <p:spTgt spid="25618"/>
                                        </p:tgtEl>
                                        <p:attrNameLst>
                                          <p:attrName>ppt_w</p:attrName>
                                        </p:attrNameLst>
                                      </p:cBhvr>
                                      <p:tavLst>
                                        <p:tav tm="0">
                                          <p:val>
                                            <p:fltVal val="0"/>
                                          </p:val>
                                        </p:tav>
                                        <p:tav tm="100000">
                                          <p:val>
                                            <p:strVal val="#ppt_w"/>
                                          </p:val>
                                        </p:tav>
                                      </p:tavLst>
                                    </p:anim>
                                    <p:anim calcmode="lin" valueType="num">
                                      <p:cBhvr>
                                        <p:cTn id="20" dur="500" fill="hold"/>
                                        <p:tgtEl>
                                          <p:spTgt spid="25618"/>
                                        </p:tgtEl>
                                        <p:attrNameLst>
                                          <p:attrName>ppt_h</p:attrName>
                                        </p:attrNameLst>
                                      </p:cBhvr>
                                      <p:tavLst>
                                        <p:tav tm="0">
                                          <p:val>
                                            <p:fltVal val="0"/>
                                          </p:val>
                                        </p:tav>
                                        <p:tav tm="100000">
                                          <p:val>
                                            <p:strVal val="#ppt_h"/>
                                          </p:val>
                                        </p:tav>
                                      </p:tavLst>
                                    </p:anim>
                                    <p:anim calcmode="lin" valueType="num">
                                      <p:cBhvr>
                                        <p:cTn id="21" dur="500" fill="hold"/>
                                        <p:tgtEl>
                                          <p:spTgt spid="25618"/>
                                        </p:tgtEl>
                                        <p:attrNameLst>
                                          <p:attrName>ppt_x</p:attrName>
                                        </p:attrNameLst>
                                      </p:cBhvr>
                                      <p:tavLst>
                                        <p:tav tm="0">
                                          <p:val>
                                            <p:fltVal val="0.5"/>
                                          </p:val>
                                        </p:tav>
                                        <p:tav tm="100000">
                                          <p:val>
                                            <p:strVal val="#ppt_x"/>
                                          </p:val>
                                        </p:tav>
                                      </p:tavLst>
                                    </p:anim>
                                    <p:anim calcmode="lin" valueType="num">
                                      <p:cBhvr>
                                        <p:cTn id="22" dur="500" fill="hold"/>
                                        <p:tgtEl>
                                          <p:spTgt spid="25618"/>
                                        </p:tgtEl>
                                        <p:attrNameLst>
                                          <p:attrName>ppt_y</p:attrName>
                                        </p:attrNameLst>
                                      </p:cBhvr>
                                      <p:tavLst>
                                        <p:tav tm="0">
                                          <p:val>
                                            <p:fltVal val="0.5"/>
                                          </p:val>
                                        </p:tav>
                                        <p:tav tm="100000">
                                          <p:val>
                                            <p:strVal val="#ppt_y"/>
                                          </p:val>
                                        </p:tav>
                                      </p:tavLst>
                                    </p:anim>
                                  </p:childTnLst>
                                </p:cTn>
                              </p:par>
                              <p:par>
                                <p:cTn id="23" presetID="23" presetClass="entr" presetSubtype="528" fill="hold" grpId="0" nodeType="withEffect">
                                  <p:stCondLst>
                                    <p:cond delay="250"/>
                                  </p:stCondLst>
                                  <p:childTnLst>
                                    <p:set>
                                      <p:cBhvr>
                                        <p:cTn id="24" dur="1" fill="hold">
                                          <p:stCondLst>
                                            <p:cond delay="0"/>
                                          </p:stCondLst>
                                        </p:cTn>
                                        <p:tgtEl>
                                          <p:spTgt spid="25608"/>
                                        </p:tgtEl>
                                        <p:attrNameLst>
                                          <p:attrName>style.visibility</p:attrName>
                                        </p:attrNameLst>
                                      </p:cBhvr>
                                      <p:to>
                                        <p:strVal val="visible"/>
                                      </p:to>
                                    </p:set>
                                    <p:anim calcmode="lin" valueType="num">
                                      <p:cBhvr>
                                        <p:cTn id="25" dur="500" fill="hold"/>
                                        <p:tgtEl>
                                          <p:spTgt spid="25608"/>
                                        </p:tgtEl>
                                        <p:attrNameLst>
                                          <p:attrName>ppt_w</p:attrName>
                                        </p:attrNameLst>
                                      </p:cBhvr>
                                      <p:tavLst>
                                        <p:tav tm="0">
                                          <p:val>
                                            <p:fltVal val="0"/>
                                          </p:val>
                                        </p:tav>
                                        <p:tav tm="100000">
                                          <p:val>
                                            <p:strVal val="#ppt_w"/>
                                          </p:val>
                                        </p:tav>
                                      </p:tavLst>
                                    </p:anim>
                                    <p:anim calcmode="lin" valueType="num">
                                      <p:cBhvr>
                                        <p:cTn id="26" dur="500" fill="hold"/>
                                        <p:tgtEl>
                                          <p:spTgt spid="25608"/>
                                        </p:tgtEl>
                                        <p:attrNameLst>
                                          <p:attrName>ppt_h</p:attrName>
                                        </p:attrNameLst>
                                      </p:cBhvr>
                                      <p:tavLst>
                                        <p:tav tm="0">
                                          <p:val>
                                            <p:fltVal val="0"/>
                                          </p:val>
                                        </p:tav>
                                        <p:tav tm="100000">
                                          <p:val>
                                            <p:strVal val="#ppt_h"/>
                                          </p:val>
                                        </p:tav>
                                      </p:tavLst>
                                    </p:anim>
                                    <p:anim calcmode="lin" valueType="num">
                                      <p:cBhvr>
                                        <p:cTn id="27" dur="500" fill="hold"/>
                                        <p:tgtEl>
                                          <p:spTgt spid="25608"/>
                                        </p:tgtEl>
                                        <p:attrNameLst>
                                          <p:attrName>ppt_x</p:attrName>
                                        </p:attrNameLst>
                                      </p:cBhvr>
                                      <p:tavLst>
                                        <p:tav tm="0">
                                          <p:val>
                                            <p:fltVal val="0.5"/>
                                          </p:val>
                                        </p:tav>
                                        <p:tav tm="100000">
                                          <p:val>
                                            <p:strVal val="#ppt_x"/>
                                          </p:val>
                                        </p:tav>
                                      </p:tavLst>
                                    </p:anim>
                                    <p:anim calcmode="lin" valueType="num">
                                      <p:cBhvr>
                                        <p:cTn id="28" dur="500" fill="hold"/>
                                        <p:tgtEl>
                                          <p:spTgt spid="25608"/>
                                        </p:tgtEl>
                                        <p:attrNameLst>
                                          <p:attrName>ppt_y</p:attrName>
                                        </p:attrNameLst>
                                      </p:cBhvr>
                                      <p:tavLst>
                                        <p:tav tm="0">
                                          <p:val>
                                            <p:fltVal val="0.5"/>
                                          </p:val>
                                        </p:tav>
                                        <p:tav tm="100000">
                                          <p:val>
                                            <p:strVal val="#ppt_y"/>
                                          </p:val>
                                        </p:tav>
                                      </p:tavLst>
                                    </p:anim>
                                  </p:childTnLst>
                                </p:cTn>
                              </p:par>
                              <p:par>
                                <p:cTn id="29" presetID="23" presetClass="entr" presetSubtype="528" fill="hold" nodeType="withEffect">
                                  <p:stCondLst>
                                    <p:cond delay="500"/>
                                  </p:stCondLst>
                                  <p:childTnLst>
                                    <p:set>
                                      <p:cBhvr>
                                        <p:cTn id="30" dur="1" fill="hold">
                                          <p:stCondLst>
                                            <p:cond delay="0"/>
                                          </p:stCondLst>
                                        </p:cTn>
                                        <p:tgtEl>
                                          <p:spTgt spid="25616"/>
                                        </p:tgtEl>
                                        <p:attrNameLst>
                                          <p:attrName>style.visibility</p:attrName>
                                        </p:attrNameLst>
                                      </p:cBhvr>
                                      <p:to>
                                        <p:strVal val="visible"/>
                                      </p:to>
                                    </p:set>
                                    <p:anim calcmode="lin" valueType="num">
                                      <p:cBhvr>
                                        <p:cTn id="31" dur="500" fill="hold"/>
                                        <p:tgtEl>
                                          <p:spTgt spid="25616"/>
                                        </p:tgtEl>
                                        <p:attrNameLst>
                                          <p:attrName>ppt_w</p:attrName>
                                        </p:attrNameLst>
                                      </p:cBhvr>
                                      <p:tavLst>
                                        <p:tav tm="0">
                                          <p:val>
                                            <p:fltVal val="0"/>
                                          </p:val>
                                        </p:tav>
                                        <p:tav tm="100000">
                                          <p:val>
                                            <p:strVal val="#ppt_w"/>
                                          </p:val>
                                        </p:tav>
                                      </p:tavLst>
                                    </p:anim>
                                    <p:anim calcmode="lin" valueType="num">
                                      <p:cBhvr>
                                        <p:cTn id="32" dur="500" fill="hold"/>
                                        <p:tgtEl>
                                          <p:spTgt spid="25616"/>
                                        </p:tgtEl>
                                        <p:attrNameLst>
                                          <p:attrName>ppt_h</p:attrName>
                                        </p:attrNameLst>
                                      </p:cBhvr>
                                      <p:tavLst>
                                        <p:tav tm="0">
                                          <p:val>
                                            <p:fltVal val="0"/>
                                          </p:val>
                                        </p:tav>
                                        <p:tav tm="100000">
                                          <p:val>
                                            <p:strVal val="#ppt_h"/>
                                          </p:val>
                                        </p:tav>
                                      </p:tavLst>
                                    </p:anim>
                                    <p:anim calcmode="lin" valueType="num">
                                      <p:cBhvr>
                                        <p:cTn id="33" dur="500" fill="hold"/>
                                        <p:tgtEl>
                                          <p:spTgt spid="25616"/>
                                        </p:tgtEl>
                                        <p:attrNameLst>
                                          <p:attrName>ppt_x</p:attrName>
                                        </p:attrNameLst>
                                      </p:cBhvr>
                                      <p:tavLst>
                                        <p:tav tm="0">
                                          <p:val>
                                            <p:fltVal val="0.5"/>
                                          </p:val>
                                        </p:tav>
                                        <p:tav tm="100000">
                                          <p:val>
                                            <p:strVal val="#ppt_x"/>
                                          </p:val>
                                        </p:tav>
                                      </p:tavLst>
                                    </p:anim>
                                    <p:anim calcmode="lin" valueType="num">
                                      <p:cBhvr>
                                        <p:cTn id="34" dur="500" fill="hold"/>
                                        <p:tgtEl>
                                          <p:spTgt spid="25616"/>
                                        </p:tgtEl>
                                        <p:attrNameLst>
                                          <p:attrName>ppt_y</p:attrName>
                                        </p:attrNameLst>
                                      </p:cBhvr>
                                      <p:tavLst>
                                        <p:tav tm="0">
                                          <p:val>
                                            <p:fltVal val="0.5"/>
                                          </p:val>
                                        </p:tav>
                                        <p:tav tm="100000">
                                          <p:val>
                                            <p:strVal val="#ppt_y"/>
                                          </p:val>
                                        </p:tav>
                                      </p:tavLst>
                                    </p:anim>
                                  </p:childTnLst>
                                </p:cTn>
                              </p:par>
                              <p:par>
                                <p:cTn id="35" presetID="23" presetClass="entr" presetSubtype="528" fill="hold" grpId="0" nodeType="withEffect">
                                  <p:stCondLst>
                                    <p:cond delay="500"/>
                                  </p:stCondLst>
                                  <p:childTnLst>
                                    <p:set>
                                      <p:cBhvr>
                                        <p:cTn id="36" dur="1" fill="hold">
                                          <p:stCondLst>
                                            <p:cond delay="0"/>
                                          </p:stCondLst>
                                        </p:cTn>
                                        <p:tgtEl>
                                          <p:spTgt spid="25609"/>
                                        </p:tgtEl>
                                        <p:attrNameLst>
                                          <p:attrName>style.visibility</p:attrName>
                                        </p:attrNameLst>
                                      </p:cBhvr>
                                      <p:to>
                                        <p:strVal val="visible"/>
                                      </p:to>
                                    </p:set>
                                    <p:anim calcmode="lin" valueType="num">
                                      <p:cBhvr>
                                        <p:cTn id="37" dur="500" fill="hold"/>
                                        <p:tgtEl>
                                          <p:spTgt spid="25609"/>
                                        </p:tgtEl>
                                        <p:attrNameLst>
                                          <p:attrName>ppt_w</p:attrName>
                                        </p:attrNameLst>
                                      </p:cBhvr>
                                      <p:tavLst>
                                        <p:tav tm="0">
                                          <p:val>
                                            <p:fltVal val="0"/>
                                          </p:val>
                                        </p:tav>
                                        <p:tav tm="100000">
                                          <p:val>
                                            <p:strVal val="#ppt_w"/>
                                          </p:val>
                                        </p:tav>
                                      </p:tavLst>
                                    </p:anim>
                                    <p:anim calcmode="lin" valueType="num">
                                      <p:cBhvr>
                                        <p:cTn id="38" dur="500" fill="hold"/>
                                        <p:tgtEl>
                                          <p:spTgt spid="25609"/>
                                        </p:tgtEl>
                                        <p:attrNameLst>
                                          <p:attrName>ppt_h</p:attrName>
                                        </p:attrNameLst>
                                      </p:cBhvr>
                                      <p:tavLst>
                                        <p:tav tm="0">
                                          <p:val>
                                            <p:fltVal val="0"/>
                                          </p:val>
                                        </p:tav>
                                        <p:tav tm="100000">
                                          <p:val>
                                            <p:strVal val="#ppt_h"/>
                                          </p:val>
                                        </p:tav>
                                      </p:tavLst>
                                    </p:anim>
                                    <p:anim calcmode="lin" valueType="num">
                                      <p:cBhvr>
                                        <p:cTn id="39" dur="500" fill="hold"/>
                                        <p:tgtEl>
                                          <p:spTgt spid="25609"/>
                                        </p:tgtEl>
                                        <p:attrNameLst>
                                          <p:attrName>ppt_x</p:attrName>
                                        </p:attrNameLst>
                                      </p:cBhvr>
                                      <p:tavLst>
                                        <p:tav tm="0">
                                          <p:val>
                                            <p:fltVal val="0.5"/>
                                          </p:val>
                                        </p:tav>
                                        <p:tav tm="100000">
                                          <p:val>
                                            <p:strVal val="#ppt_x"/>
                                          </p:val>
                                        </p:tav>
                                      </p:tavLst>
                                    </p:anim>
                                    <p:anim calcmode="lin" valueType="num">
                                      <p:cBhvr>
                                        <p:cTn id="40" dur="500" fill="hold"/>
                                        <p:tgtEl>
                                          <p:spTgt spid="25609"/>
                                        </p:tgtEl>
                                        <p:attrNameLst>
                                          <p:attrName>ppt_y</p:attrName>
                                        </p:attrNameLst>
                                      </p:cBhvr>
                                      <p:tavLst>
                                        <p:tav tm="0">
                                          <p:val>
                                            <p:fltVal val="0.5"/>
                                          </p:val>
                                        </p:tav>
                                        <p:tav tm="100000">
                                          <p:val>
                                            <p:strVal val="#ppt_y"/>
                                          </p:val>
                                        </p:tav>
                                      </p:tavLst>
                                    </p:anim>
                                  </p:childTnLst>
                                </p:cTn>
                              </p:par>
                              <p:par>
                                <p:cTn id="41" presetID="23" presetClass="entr" presetSubtype="528" fill="hold" grpId="0" nodeType="withEffect">
                                  <p:stCondLst>
                                    <p:cond delay="750"/>
                                  </p:stCondLst>
                                  <p:childTnLst>
                                    <p:set>
                                      <p:cBhvr>
                                        <p:cTn id="42" dur="1" fill="hold">
                                          <p:stCondLst>
                                            <p:cond delay="0"/>
                                          </p:stCondLst>
                                        </p:cTn>
                                        <p:tgtEl>
                                          <p:spTgt spid="25619"/>
                                        </p:tgtEl>
                                        <p:attrNameLst>
                                          <p:attrName>style.visibility</p:attrName>
                                        </p:attrNameLst>
                                      </p:cBhvr>
                                      <p:to>
                                        <p:strVal val="visible"/>
                                      </p:to>
                                    </p:set>
                                    <p:anim calcmode="lin" valueType="num">
                                      <p:cBhvr>
                                        <p:cTn id="43" dur="500" fill="hold"/>
                                        <p:tgtEl>
                                          <p:spTgt spid="25619"/>
                                        </p:tgtEl>
                                        <p:attrNameLst>
                                          <p:attrName>ppt_w</p:attrName>
                                        </p:attrNameLst>
                                      </p:cBhvr>
                                      <p:tavLst>
                                        <p:tav tm="0">
                                          <p:val>
                                            <p:fltVal val="0"/>
                                          </p:val>
                                        </p:tav>
                                        <p:tav tm="100000">
                                          <p:val>
                                            <p:strVal val="#ppt_w"/>
                                          </p:val>
                                        </p:tav>
                                      </p:tavLst>
                                    </p:anim>
                                    <p:anim calcmode="lin" valueType="num">
                                      <p:cBhvr>
                                        <p:cTn id="44" dur="500" fill="hold"/>
                                        <p:tgtEl>
                                          <p:spTgt spid="25619"/>
                                        </p:tgtEl>
                                        <p:attrNameLst>
                                          <p:attrName>ppt_h</p:attrName>
                                        </p:attrNameLst>
                                      </p:cBhvr>
                                      <p:tavLst>
                                        <p:tav tm="0">
                                          <p:val>
                                            <p:fltVal val="0"/>
                                          </p:val>
                                        </p:tav>
                                        <p:tav tm="100000">
                                          <p:val>
                                            <p:strVal val="#ppt_h"/>
                                          </p:val>
                                        </p:tav>
                                      </p:tavLst>
                                    </p:anim>
                                    <p:anim calcmode="lin" valueType="num">
                                      <p:cBhvr>
                                        <p:cTn id="45" dur="500" fill="hold"/>
                                        <p:tgtEl>
                                          <p:spTgt spid="25619"/>
                                        </p:tgtEl>
                                        <p:attrNameLst>
                                          <p:attrName>ppt_x</p:attrName>
                                        </p:attrNameLst>
                                      </p:cBhvr>
                                      <p:tavLst>
                                        <p:tav tm="0">
                                          <p:val>
                                            <p:fltVal val="0.5"/>
                                          </p:val>
                                        </p:tav>
                                        <p:tav tm="100000">
                                          <p:val>
                                            <p:strVal val="#ppt_x"/>
                                          </p:val>
                                        </p:tav>
                                      </p:tavLst>
                                    </p:anim>
                                    <p:anim calcmode="lin" valueType="num">
                                      <p:cBhvr>
                                        <p:cTn id="46" dur="500" fill="hold"/>
                                        <p:tgtEl>
                                          <p:spTgt spid="25619"/>
                                        </p:tgtEl>
                                        <p:attrNameLst>
                                          <p:attrName>ppt_y</p:attrName>
                                        </p:attrNameLst>
                                      </p:cBhvr>
                                      <p:tavLst>
                                        <p:tav tm="0">
                                          <p:val>
                                            <p:fltVal val="0.5"/>
                                          </p:val>
                                        </p:tav>
                                        <p:tav tm="100000">
                                          <p:val>
                                            <p:strVal val="#ppt_y"/>
                                          </p:val>
                                        </p:tav>
                                      </p:tavLst>
                                    </p:anim>
                                  </p:childTnLst>
                                </p:cTn>
                              </p:par>
                              <p:par>
                                <p:cTn id="47" presetID="23" presetClass="entr" presetSubtype="528" fill="hold" nodeType="withEffect">
                                  <p:stCondLst>
                                    <p:cond delay="750"/>
                                  </p:stCondLst>
                                  <p:childTnLst>
                                    <p:set>
                                      <p:cBhvr>
                                        <p:cTn id="48" dur="1" fill="hold">
                                          <p:stCondLst>
                                            <p:cond delay="0"/>
                                          </p:stCondLst>
                                        </p:cTn>
                                        <p:tgtEl>
                                          <p:spTgt spid="25617"/>
                                        </p:tgtEl>
                                        <p:attrNameLst>
                                          <p:attrName>style.visibility</p:attrName>
                                        </p:attrNameLst>
                                      </p:cBhvr>
                                      <p:to>
                                        <p:strVal val="visible"/>
                                      </p:to>
                                    </p:set>
                                    <p:anim calcmode="lin" valueType="num">
                                      <p:cBhvr>
                                        <p:cTn id="49" dur="500" fill="hold"/>
                                        <p:tgtEl>
                                          <p:spTgt spid="25617"/>
                                        </p:tgtEl>
                                        <p:attrNameLst>
                                          <p:attrName>ppt_w</p:attrName>
                                        </p:attrNameLst>
                                      </p:cBhvr>
                                      <p:tavLst>
                                        <p:tav tm="0">
                                          <p:val>
                                            <p:fltVal val="0"/>
                                          </p:val>
                                        </p:tav>
                                        <p:tav tm="100000">
                                          <p:val>
                                            <p:strVal val="#ppt_w"/>
                                          </p:val>
                                        </p:tav>
                                      </p:tavLst>
                                    </p:anim>
                                    <p:anim calcmode="lin" valueType="num">
                                      <p:cBhvr>
                                        <p:cTn id="50" dur="500" fill="hold"/>
                                        <p:tgtEl>
                                          <p:spTgt spid="25617"/>
                                        </p:tgtEl>
                                        <p:attrNameLst>
                                          <p:attrName>ppt_h</p:attrName>
                                        </p:attrNameLst>
                                      </p:cBhvr>
                                      <p:tavLst>
                                        <p:tav tm="0">
                                          <p:val>
                                            <p:fltVal val="0"/>
                                          </p:val>
                                        </p:tav>
                                        <p:tav tm="100000">
                                          <p:val>
                                            <p:strVal val="#ppt_h"/>
                                          </p:val>
                                        </p:tav>
                                      </p:tavLst>
                                    </p:anim>
                                    <p:anim calcmode="lin" valueType="num">
                                      <p:cBhvr>
                                        <p:cTn id="51" dur="500" fill="hold"/>
                                        <p:tgtEl>
                                          <p:spTgt spid="25617"/>
                                        </p:tgtEl>
                                        <p:attrNameLst>
                                          <p:attrName>ppt_x</p:attrName>
                                        </p:attrNameLst>
                                      </p:cBhvr>
                                      <p:tavLst>
                                        <p:tav tm="0">
                                          <p:val>
                                            <p:fltVal val="0.5"/>
                                          </p:val>
                                        </p:tav>
                                        <p:tav tm="100000">
                                          <p:val>
                                            <p:strVal val="#ppt_x"/>
                                          </p:val>
                                        </p:tav>
                                      </p:tavLst>
                                    </p:anim>
                                    <p:anim calcmode="lin" valueType="num">
                                      <p:cBhvr>
                                        <p:cTn id="52" dur="500" fill="hold"/>
                                        <p:tgtEl>
                                          <p:spTgt spid="25617"/>
                                        </p:tgtEl>
                                        <p:attrNameLst>
                                          <p:attrName>ppt_y</p:attrName>
                                        </p:attrNameLst>
                                      </p:cBhvr>
                                      <p:tavLst>
                                        <p:tav tm="0">
                                          <p:val>
                                            <p:fltVal val="0.5"/>
                                          </p:val>
                                        </p:tav>
                                        <p:tav tm="100000">
                                          <p:val>
                                            <p:strVal val="#ppt_y"/>
                                          </p:val>
                                        </p:tav>
                                      </p:tavLst>
                                    </p:anim>
                                  </p:childTnLst>
                                </p:cTn>
                              </p:par>
                              <p:par>
                                <p:cTn id="53" presetID="23" presetClass="entr" presetSubtype="528" fill="hold" grpId="0" nodeType="withEffect">
                                  <p:stCondLst>
                                    <p:cond delay="1000"/>
                                  </p:stCondLst>
                                  <p:childTnLst>
                                    <p:set>
                                      <p:cBhvr>
                                        <p:cTn id="54" dur="1" fill="hold">
                                          <p:stCondLst>
                                            <p:cond delay="0"/>
                                          </p:stCondLst>
                                        </p:cTn>
                                        <p:tgtEl>
                                          <p:spTgt spid="25607"/>
                                        </p:tgtEl>
                                        <p:attrNameLst>
                                          <p:attrName>style.visibility</p:attrName>
                                        </p:attrNameLst>
                                      </p:cBhvr>
                                      <p:to>
                                        <p:strVal val="visible"/>
                                      </p:to>
                                    </p:set>
                                    <p:anim calcmode="lin" valueType="num">
                                      <p:cBhvr>
                                        <p:cTn id="55" dur="500" fill="hold"/>
                                        <p:tgtEl>
                                          <p:spTgt spid="25607"/>
                                        </p:tgtEl>
                                        <p:attrNameLst>
                                          <p:attrName>ppt_w</p:attrName>
                                        </p:attrNameLst>
                                      </p:cBhvr>
                                      <p:tavLst>
                                        <p:tav tm="0">
                                          <p:val>
                                            <p:fltVal val="0"/>
                                          </p:val>
                                        </p:tav>
                                        <p:tav tm="100000">
                                          <p:val>
                                            <p:strVal val="#ppt_w"/>
                                          </p:val>
                                        </p:tav>
                                      </p:tavLst>
                                    </p:anim>
                                    <p:anim calcmode="lin" valueType="num">
                                      <p:cBhvr>
                                        <p:cTn id="56" dur="500" fill="hold"/>
                                        <p:tgtEl>
                                          <p:spTgt spid="25607"/>
                                        </p:tgtEl>
                                        <p:attrNameLst>
                                          <p:attrName>ppt_h</p:attrName>
                                        </p:attrNameLst>
                                      </p:cBhvr>
                                      <p:tavLst>
                                        <p:tav tm="0">
                                          <p:val>
                                            <p:fltVal val="0"/>
                                          </p:val>
                                        </p:tav>
                                        <p:tav tm="100000">
                                          <p:val>
                                            <p:strVal val="#ppt_h"/>
                                          </p:val>
                                        </p:tav>
                                      </p:tavLst>
                                    </p:anim>
                                    <p:anim calcmode="lin" valueType="num">
                                      <p:cBhvr>
                                        <p:cTn id="57" dur="500" fill="hold"/>
                                        <p:tgtEl>
                                          <p:spTgt spid="25607"/>
                                        </p:tgtEl>
                                        <p:attrNameLst>
                                          <p:attrName>ppt_x</p:attrName>
                                        </p:attrNameLst>
                                      </p:cBhvr>
                                      <p:tavLst>
                                        <p:tav tm="0">
                                          <p:val>
                                            <p:fltVal val="0.5"/>
                                          </p:val>
                                        </p:tav>
                                        <p:tav tm="100000">
                                          <p:val>
                                            <p:strVal val="#ppt_x"/>
                                          </p:val>
                                        </p:tav>
                                      </p:tavLst>
                                    </p:anim>
                                    <p:anim calcmode="lin" valueType="num">
                                      <p:cBhvr>
                                        <p:cTn id="58" dur="500" fill="hold"/>
                                        <p:tgtEl>
                                          <p:spTgt spid="25607"/>
                                        </p:tgtEl>
                                        <p:attrNameLst>
                                          <p:attrName>ppt_y</p:attrName>
                                        </p:attrNameLst>
                                      </p:cBhvr>
                                      <p:tavLst>
                                        <p:tav tm="0">
                                          <p:val>
                                            <p:fltVal val="0.5"/>
                                          </p:val>
                                        </p:tav>
                                        <p:tav tm="100000">
                                          <p:val>
                                            <p:strVal val="#ppt_y"/>
                                          </p:val>
                                        </p:tav>
                                      </p:tavLst>
                                    </p:anim>
                                  </p:childTnLst>
                                </p:cTn>
                              </p:par>
                              <p:par>
                                <p:cTn id="59" presetID="22" presetClass="entr" presetSubtype="4" fill="hold" grpId="0" nodeType="withEffect">
                                  <p:stCondLst>
                                    <p:cond delay="1250"/>
                                  </p:stCondLst>
                                  <p:childTnLst>
                                    <p:set>
                                      <p:cBhvr>
                                        <p:cTn id="60" dur="1" fill="hold">
                                          <p:stCondLst>
                                            <p:cond delay="0"/>
                                          </p:stCondLst>
                                        </p:cTn>
                                        <p:tgtEl>
                                          <p:spTgt spid="25606"/>
                                        </p:tgtEl>
                                        <p:attrNameLst>
                                          <p:attrName>style.visibility</p:attrName>
                                        </p:attrNameLst>
                                      </p:cBhvr>
                                      <p:to>
                                        <p:strVal val="visible"/>
                                      </p:to>
                                    </p:set>
                                    <p:animEffect transition="in" filter="wipe(down)">
                                      <p:cBhvr>
                                        <p:cTn id="61" dur="500"/>
                                        <p:tgtEl>
                                          <p:spTgt spid="25606"/>
                                        </p:tgtEl>
                                      </p:cBhvr>
                                    </p:animEffect>
                                  </p:childTnLst>
                                </p:cTn>
                              </p:par>
                              <p:par>
                                <p:cTn id="62" presetID="22" presetClass="entr" presetSubtype="4" fill="hold" grpId="0" nodeType="withEffect">
                                  <p:stCondLst>
                                    <p:cond delay="1500"/>
                                  </p:stCondLst>
                                  <p:childTnLst>
                                    <p:set>
                                      <p:cBhvr>
                                        <p:cTn id="63" dur="1" fill="hold">
                                          <p:stCondLst>
                                            <p:cond delay="0"/>
                                          </p:stCondLst>
                                        </p:cTn>
                                        <p:tgtEl>
                                          <p:spTgt spid="25602"/>
                                        </p:tgtEl>
                                        <p:attrNameLst>
                                          <p:attrName>style.visibility</p:attrName>
                                        </p:attrNameLst>
                                      </p:cBhvr>
                                      <p:to>
                                        <p:strVal val="visible"/>
                                      </p:to>
                                    </p:set>
                                    <p:animEffect transition="in" filter="wipe(down)">
                                      <p:cBhvr>
                                        <p:cTn id="64" dur="500"/>
                                        <p:tgtEl>
                                          <p:spTgt spid="25602"/>
                                        </p:tgtEl>
                                      </p:cBhvr>
                                    </p:animEffect>
                                  </p:childTnLst>
                                </p:cTn>
                              </p:par>
                            </p:childTnLst>
                          </p:cTn>
                        </p:par>
                        <p:par>
                          <p:cTn id="65" fill="hold">
                            <p:stCondLst>
                              <p:cond delay="500"/>
                            </p:stCondLst>
                            <p:childTnLst>
                              <p:par>
                                <p:cTn id="66" presetID="10" presetClass="entr" presetSubtype="0" fill="hold" nodeType="afterEffect">
                                  <p:stCondLst>
                                    <p:cond delay="0"/>
                                  </p:stCondLst>
                                  <p:childTnLst>
                                    <p:set>
                                      <p:cBhvr>
                                        <p:cTn id="67" dur="1" fill="hold">
                                          <p:stCondLst>
                                            <p:cond delay="0"/>
                                          </p:stCondLst>
                                        </p:cTn>
                                        <p:tgtEl>
                                          <p:spTgt spid="25604"/>
                                        </p:tgtEl>
                                        <p:attrNameLst>
                                          <p:attrName>style.visibility</p:attrName>
                                        </p:attrNameLst>
                                      </p:cBhvr>
                                      <p:to>
                                        <p:strVal val="visible"/>
                                      </p:to>
                                    </p:set>
                                    <p:animEffect transition="in" filter="fade">
                                      <p:cBhvr>
                                        <p:cTn id="68" dur="500"/>
                                        <p:tgtEl>
                                          <p:spTgt spid="25604"/>
                                        </p:tgtEl>
                                      </p:cBhvr>
                                    </p:animEffect>
                                  </p:childTnLst>
                                </p:cTn>
                              </p:par>
                            </p:childTnLst>
                          </p:cTn>
                        </p:par>
                        <p:par>
                          <p:cTn id="69" fill="hold">
                            <p:stCondLst>
                              <p:cond delay="1000"/>
                            </p:stCondLst>
                            <p:childTnLst>
                              <p:par>
                                <p:cTn id="70" presetID="22" presetClass="entr" presetSubtype="1" fill="hold" grpId="0" nodeType="afterEffect">
                                  <p:stCondLst>
                                    <p:cond delay="0"/>
                                  </p:stCondLst>
                                  <p:iterate type="lt">
                                    <p:tmPct val="10000"/>
                                  </p:iterate>
                                  <p:childTnLst>
                                    <p:set>
                                      <p:cBhvr>
                                        <p:cTn id="71" dur="1" fill="hold">
                                          <p:stCondLst>
                                            <p:cond delay="0"/>
                                          </p:stCondLst>
                                        </p:cTn>
                                        <p:tgtEl>
                                          <p:spTgt spid="25613"/>
                                        </p:tgtEl>
                                        <p:attrNameLst>
                                          <p:attrName>style.visibility</p:attrName>
                                        </p:attrNameLst>
                                      </p:cBhvr>
                                      <p:to>
                                        <p:strVal val="visible"/>
                                      </p:to>
                                    </p:set>
                                    <p:animEffect transition="in" filter="wipe(up)">
                                      <p:cBhvr>
                                        <p:cTn id="72" dur="500"/>
                                        <p:tgtEl>
                                          <p:spTgt spid="25613"/>
                                        </p:tgtEl>
                                      </p:cBhvr>
                                    </p:animEffect>
                                  </p:childTnLst>
                                </p:cTn>
                              </p:par>
                            </p:childTnLst>
                          </p:cTn>
                        </p:par>
                        <p:par>
                          <p:cTn id="73" fill="hold">
                            <p:stCondLst>
                              <p:cond delay="4000"/>
                            </p:stCondLst>
                            <p:childTnLst>
                              <p:par>
                                <p:cTn id="74" presetID="16" presetClass="entr" presetSubtype="37" fill="hold" nodeType="afterEffect">
                                  <p:stCondLst>
                                    <p:cond delay="0"/>
                                  </p:stCondLst>
                                  <p:childTnLst>
                                    <p:set>
                                      <p:cBhvr>
                                        <p:cTn id="75" dur="1" fill="hold">
                                          <p:stCondLst>
                                            <p:cond delay="0"/>
                                          </p:stCondLst>
                                        </p:cTn>
                                        <p:tgtEl>
                                          <p:spTgt spid="25614"/>
                                        </p:tgtEl>
                                        <p:attrNameLst>
                                          <p:attrName>style.visibility</p:attrName>
                                        </p:attrNameLst>
                                      </p:cBhvr>
                                      <p:to>
                                        <p:strVal val="visible"/>
                                      </p:to>
                                    </p:set>
                                    <p:animEffect transition="in" filter="barn(outVertical)">
                                      <p:cBhvr>
                                        <p:cTn id="76" dur="500"/>
                                        <p:tgtEl>
                                          <p:spTgt spid="25614"/>
                                        </p:tgtEl>
                                      </p:cBhvr>
                                    </p:animEffect>
                                  </p:childTnLst>
                                </p:cTn>
                              </p:par>
                            </p:childTnLst>
                          </p:cTn>
                        </p:par>
                        <p:par>
                          <p:cTn id="77" fill="hold">
                            <p:stCondLst>
                              <p:cond delay="4500"/>
                            </p:stCondLst>
                            <p:childTnLst>
                              <p:par>
                                <p:cTn id="78" presetID="12" presetClass="entr" presetSubtype="4" fill="hold" grpId="0" nodeType="afterEffect">
                                  <p:stCondLst>
                                    <p:cond delay="0"/>
                                  </p:stCondLst>
                                  <p:childTnLst>
                                    <p:set>
                                      <p:cBhvr>
                                        <p:cTn id="79" dur="1" fill="hold">
                                          <p:stCondLst>
                                            <p:cond delay="0"/>
                                          </p:stCondLst>
                                        </p:cTn>
                                        <p:tgtEl>
                                          <p:spTgt spid="25615"/>
                                        </p:tgtEl>
                                        <p:attrNameLst>
                                          <p:attrName>style.visibility</p:attrName>
                                        </p:attrNameLst>
                                      </p:cBhvr>
                                      <p:to>
                                        <p:strVal val="visible"/>
                                      </p:to>
                                    </p:set>
                                    <p:anim calcmode="lin" valueType="num">
                                      <p:cBhvr additive="base">
                                        <p:cTn id="80" dur="500"/>
                                        <p:tgtEl>
                                          <p:spTgt spid="25615"/>
                                        </p:tgtEl>
                                        <p:attrNameLst>
                                          <p:attrName>ppt_y</p:attrName>
                                        </p:attrNameLst>
                                      </p:cBhvr>
                                      <p:tavLst>
                                        <p:tav tm="0">
                                          <p:val>
                                            <p:strVal val="#ppt_y+#ppt_h*1.125000"/>
                                          </p:val>
                                        </p:tav>
                                        <p:tav tm="100000">
                                          <p:val>
                                            <p:strVal val="#ppt_y"/>
                                          </p:val>
                                        </p:tav>
                                      </p:tavLst>
                                    </p:anim>
                                    <p:animEffect transition="in" filter="wipe(up)">
                                      <p:cBhvr>
                                        <p:cTn id="81" dur="500"/>
                                        <p:tgtEl>
                                          <p:spTgt spid="256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animBg="1"/>
      <p:bldP spid="25603" grpId="0" animBg="1" autoUpdateAnimBg="0"/>
      <p:bldP spid="25605" grpId="0" animBg="1" autoUpdateAnimBg="0"/>
      <p:bldP spid="25606" grpId="0" animBg="1"/>
      <p:bldP spid="25607" grpId="0" animBg="1" autoUpdateAnimBg="0"/>
      <p:bldP spid="25608" grpId="0" animBg="1" autoUpdateAnimBg="0"/>
      <p:bldP spid="25609" grpId="0" animBg="1" autoUpdateAnimBg="0"/>
      <p:bldP spid="25613" grpId="0" autoUpdateAnimBg="0"/>
      <p:bldP spid="25615" grpId="0" autoUpdateAnimBg="0"/>
      <p:bldP spid="25618" grpId="0" animBg="1" autoUpdateAnimBg="0"/>
      <p:bldP spid="25619" grpId="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cstate="email"/>
          <a:srcRect/>
          <a:stretch>
            <a:fillRect/>
          </a:stretch>
        </a:blipFill>
        <a:effectLst/>
      </p:bgPr>
    </p:bg>
    <p:spTree>
      <p:nvGrpSpPr>
        <p:cNvPr id="1" name=""/>
        <p:cNvGrpSpPr/>
        <p:nvPr/>
      </p:nvGrpSpPr>
      <p:grpSpPr>
        <a:xfrm>
          <a:off x="0" y="0"/>
          <a:ext cx="0" cy="0"/>
          <a:chOff x="0" y="0"/>
          <a:chExt cx="0" cy="0"/>
        </a:xfrm>
      </p:grpSpPr>
      <p:grpSp>
        <p:nvGrpSpPr>
          <p:cNvPr id="5128" name="组合 40"/>
          <p:cNvGrpSpPr/>
          <p:nvPr/>
        </p:nvGrpSpPr>
        <p:grpSpPr bwMode="auto">
          <a:xfrm>
            <a:off x="-136525" y="474663"/>
            <a:ext cx="12411075" cy="5784850"/>
            <a:chOff x="0" y="0"/>
            <a:chExt cx="12410868" cy="5784745"/>
          </a:xfrm>
        </p:grpSpPr>
        <p:sp>
          <p:nvSpPr>
            <p:cNvPr id="5129"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5130" name="等腰三角形 34"/>
            <p:cNvSpPr>
              <a:spLocks noChangeArrowheads="1"/>
            </p:cNvSpPr>
            <p:nvPr/>
          </p:nvSpPr>
          <p:spPr bwMode="auto">
            <a:xfrm rot="18237801">
              <a:off x="10656709" y="3382899"/>
              <a:ext cx="306381" cy="163510"/>
            </a:xfrm>
            <a:prstGeom prst="triangle">
              <a:avLst>
                <a:gd name="adj" fmla="val 89630"/>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5131" name="等腰三角形 35"/>
            <p:cNvSpPr>
              <a:spLocks noChangeArrowheads="1"/>
            </p:cNvSpPr>
            <p:nvPr/>
          </p:nvSpPr>
          <p:spPr bwMode="auto">
            <a:xfrm rot="19833911">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5132" name="图片 36"/>
            <p:cNvPicPr>
              <a:picLocks noChangeAspect="1" noChangeArrowheads="1"/>
            </p:cNvPicPr>
            <p:nvPr/>
          </p:nvPicPr>
          <p:blipFill>
            <a:blip r:embed="rId2" cstate="email"/>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3" name="等腰三角形 37"/>
            <p:cNvSpPr>
              <a:spLocks noChangeArrowheads="1"/>
            </p:cNvSpPr>
            <p:nvPr/>
          </p:nvSpPr>
          <p:spPr bwMode="auto">
            <a:xfrm rot="18848016">
              <a:off x="268282" y="5257703"/>
              <a:ext cx="785799" cy="268284"/>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5134"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5135" name="等腰三角形 39"/>
            <p:cNvSpPr>
              <a:spLocks noChangeArrowheads="1"/>
            </p:cNvSpPr>
            <p:nvPr/>
          </p:nvSpPr>
          <p:spPr bwMode="auto">
            <a:xfrm rot="1831200">
              <a:off x="0" y="0"/>
              <a:ext cx="584190" cy="200021"/>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pic>
        <p:nvPicPr>
          <p:cNvPr id="5136" name="文本框 22"/>
          <p:cNvPicPr>
            <a:picLocks noChangeArrowheads="1"/>
          </p:cNvPicPr>
          <p:nvPr/>
        </p:nvPicPr>
        <p:blipFill>
          <a:blip r:embed="rId3" cstate="email"/>
          <a:srcRect/>
          <a:stretch>
            <a:fillRect/>
          </a:stretch>
        </p:blipFill>
        <p:spPr bwMode="auto">
          <a:xfrm>
            <a:off x="5340668" y="227965"/>
            <a:ext cx="1779587"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7" name="文本框 23"/>
          <p:cNvPicPr>
            <a:picLocks noChangeArrowheads="1"/>
          </p:cNvPicPr>
          <p:nvPr/>
        </p:nvPicPr>
        <p:blipFill>
          <a:blip r:embed="rId4" cstate="email"/>
          <a:srcRect/>
          <a:stretch>
            <a:fillRect/>
          </a:stretch>
        </p:blipFill>
        <p:spPr bwMode="auto">
          <a:xfrm>
            <a:off x="5327968" y="1020763"/>
            <a:ext cx="17922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138" name="直接连接符 25"/>
          <p:cNvCxnSpPr>
            <a:cxnSpLocks noChangeShapeType="1"/>
          </p:cNvCxnSpPr>
          <p:nvPr/>
        </p:nvCxnSpPr>
        <p:spPr bwMode="auto">
          <a:xfrm>
            <a:off x="5487353" y="1021080"/>
            <a:ext cx="1473200" cy="0"/>
          </a:xfrm>
          <a:prstGeom prst="line">
            <a:avLst/>
          </a:prstGeom>
          <a:noFill/>
          <a:ln w="6350" cmpd="sng">
            <a:solidFill>
              <a:schemeClr val="bg1">
                <a:alpha val="50000"/>
              </a:schemeClr>
            </a:solidFill>
            <a:round/>
          </a:ln>
          <a:extLst>
            <a:ext uri="{909E8E84-426E-40DD-AFC4-6F175D3DCCD1}">
              <a14:hiddenFill xmlns:a14="http://schemas.microsoft.com/office/drawing/2010/main">
                <a:noFill/>
              </a14:hiddenFill>
            </a:ext>
          </a:extLst>
        </p:spPr>
      </p:cxnSp>
      <p:cxnSp>
        <p:nvCxnSpPr>
          <p:cNvPr id="5140" name="直接连接符 42"/>
          <p:cNvCxnSpPr>
            <a:cxnSpLocks noChangeShapeType="1"/>
            <a:endCxn id="5141" idx="0"/>
          </p:cNvCxnSpPr>
          <p:nvPr/>
        </p:nvCxnSpPr>
        <p:spPr bwMode="auto">
          <a:xfrm flipV="1">
            <a:off x="34925" y="1460500"/>
            <a:ext cx="929005" cy="25400"/>
          </a:xfrm>
          <a:prstGeom prst="line">
            <a:avLst/>
          </a:prstGeom>
          <a:noFill/>
          <a:ln w="12700" cmpd="sng">
            <a:solidFill>
              <a:schemeClr val="bg1">
                <a:alpha val="70000"/>
              </a:schemeClr>
            </a:solidFill>
            <a:round/>
          </a:ln>
          <a:extLst>
            <a:ext uri="{909E8E84-426E-40DD-AFC4-6F175D3DCCD1}">
              <a14:hiddenFill xmlns:a14="http://schemas.microsoft.com/office/drawing/2010/main">
                <a:noFill/>
              </a14:hiddenFill>
            </a:ext>
          </a:extLst>
        </p:spPr>
      </p:cxnSp>
      <p:sp>
        <p:nvSpPr>
          <p:cNvPr id="5141" name="弧形 43"/>
          <p:cNvSpPr/>
          <p:nvPr/>
        </p:nvSpPr>
        <p:spPr bwMode="auto">
          <a:xfrm>
            <a:off x="963930" y="720725"/>
            <a:ext cx="1481455" cy="1479550"/>
          </a:xfrm>
          <a:custGeom>
            <a:avLst/>
            <a:gdLst>
              <a:gd name="T0" fmla="*/ 0 w 1481138"/>
              <a:gd name="T1" fmla="*/ 739774 h 1479550"/>
              <a:gd name="T2" fmla="*/ 740569 w 1481138"/>
              <a:gd name="T3" fmla="*/ 0 h 1479550"/>
              <a:gd name="T4" fmla="*/ 1481138 w 1481138"/>
              <a:gd name="T5" fmla="*/ 739775 h 1479550"/>
              <a:gd name="T6" fmla="*/ 740569 w 1481138"/>
              <a:gd name="T7" fmla="*/ 739775 h 1479550"/>
              <a:gd name="T8" fmla="*/ 0 w 1481138"/>
              <a:gd name="T9" fmla="*/ 739774 h 1479550"/>
              <a:gd name="T10" fmla="*/ 0 w 1481138"/>
              <a:gd name="T11" fmla="*/ 739774 h 1479550"/>
              <a:gd name="T12" fmla="*/ 740569 w 1481138"/>
              <a:gd name="T13" fmla="*/ 0 h 1479550"/>
              <a:gd name="T14" fmla="*/ 1481138 w 1481138"/>
              <a:gd name="T15" fmla="*/ 739775 h 1479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1138" h="1479550" stroke="0">
                <a:moveTo>
                  <a:pt x="0" y="739774"/>
                </a:moveTo>
                <a:cubicBezTo>
                  <a:pt x="0" y="331208"/>
                  <a:pt x="331565" y="0"/>
                  <a:pt x="740569" y="0"/>
                </a:cubicBezTo>
                <a:cubicBezTo>
                  <a:pt x="1149574" y="0"/>
                  <a:pt x="1481138" y="331209"/>
                  <a:pt x="1481138" y="739775"/>
                </a:cubicBezTo>
                <a:lnTo>
                  <a:pt x="740569" y="739775"/>
                </a:lnTo>
                <a:lnTo>
                  <a:pt x="0" y="739774"/>
                </a:lnTo>
                <a:close/>
              </a:path>
              <a:path w="1481138" h="1479550" fill="none">
                <a:moveTo>
                  <a:pt x="0" y="739774"/>
                </a:moveTo>
                <a:cubicBezTo>
                  <a:pt x="0" y="331208"/>
                  <a:pt x="331565" y="0"/>
                  <a:pt x="740569" y="0"/>
                </a:cubicBezTo>
                <a:cubicBezTo>
                  <a:pt x="1149574" y="0"/>
                  <a:pt x="1481138" y="331209"/>
                  <a:pt x="1481138" y="739775"/>
                </a:cubicBezTo>
              </a:path>
            </a:pathLst>
          </a:custGeom>
          <a:noFill/>
          <a:ln w="12700" cap="flat" cmpd="sng">
            <a:solidFill>
              <a:schemeClr val="bg1">
                <a:alpha val="70000"/>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42" name="弧形 44"/>
          <p:cNvSpPr/>
          <p:nvPr/>
        </p:nvSpPr>
        <p:spPr bwMode="auto">
          <a:xfrm>
            <a:off x="3224213" y="2084388"/>
            <a:ext cx="1481137" cy="1479550"/>
          </a:xfrm>
          <a:custGeom>
            <a:avLst/>
            <a:gdLst>
              <a:gd name="T0" fmla="*/ 0 w 1481137"/>
              <a:gd name="T1" fmla="*/ 739774 h 1479550"/>
              <a:gd name="T2" fmla="*/ 740569 w 1481137"/>
              <a:gd name="T3" fmla="*/ 0 h 1479550"/>
              <a:gd name="T4" fmla="*/ 1481138 w 1481137"/>
              <a:gd name="T5" fmla="*/ 739775 h 1479550"/>
              <a:gd name="T6" fmla="*/ 740569 w 1481137"/>
              <a:gd name="T7" fmla="*/ 739775 h 1479550"/>
              <a:gd name="T8" fmla="*/ 0 w 1481137"/>
              <a:gd name="T9" fmla="*/ 739774 h 1479550"/>
              <a:gd name="T10" fmla="*/ 0 w 1481137"/>
              <a:gd name="T11" fmla="*/ 739774 h 1479550"/>
              <a:gd name="T12" fmla="*/ 740569 w 1481137"/>
              <a:gd name="T13" fmla="*/ 0 h 1479550"/>
              <a:gd name="T14" fmla="*/ 1481138 w 1481137"/>
              <a:gd name="T15" fmla="*/ 739775 h 1479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1137" h="1479550" stroke="0">
                <a:moveTo>
                  <a:pt x="0" y="739774"/>
                </a:moveTo>
                <a:cubicBezTo>
                  <a:pt x="0" y="331208"/>
                  <a:pt x="331565" y="0"/>
                  <a:pt x="740569" y="0"/>
                </a:cubicBezTo>
                <a:cubicBezTo>
                  <a:pt x="1149574" y="0"/>
                  <a:pt x="1481138" y="331209"/>
                  <a:pt x="1481138" y="739775"/>
                </a:cubicBezTo>
                <a:lnTo>
                  <a:pt x="740569" y="739775"/>
                </a:lnTo>
                <a:lnTo>
                  <a:pt x="0" y="739774"/>
                </a:lnTo>
                <a:close/>
              </a:path>
              <a:path w="1481137" h="1479550" fill="none">
                <a:moveTo>
                  <a:pt x="0" y="739774"/>
                </a:moveTo>
                <a:cubicBezTo>
                  <a:pt x="0" y="331208"/>
                  <a:pt x="331565" y="0"/>
                  <a:pt x="740569" y="0"/>
                </a:cubicBezTo>
                <a:cubicBezTo>
                  <a:pt x="1149574" y="0"/>
                  <a:pt x="1481138" y="331209"/>
                  <a:pt x="1481138" y="739775"/>
                </a:cubicBezTo>
              </a:path>
            </a:pathLst>
          </a:custGeom>
          <a:noFill/>
          <a:ln w="12700" cap="flat" cmpd="sng">
            <a:solidFill>
              <a:schemeClr val="bg1">
                <a:alpha val="70000"/>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43" name="弧形 45"/>
          <p:cNvSpPr/>
          <p:nvPr/>
        </p:nvSpPr>
        <p:spPr bwMode="auto">
          <a:xfrm>
            <a:off x="5319713" y="3081338"/>
            <a:ext cx="1481137" cy="1479550"/>
          </a:xfrm>
          <a:custGeom>
            <a:avLst/>
            <a:gdLst>
              <a:gd name="T0" fmla="*/ 0 w 1481137"/>
              <a:gd name="T1" fmla="*/ 739774 h 1479550"/>
              <a:gd name="T2" fmla="*/ 740569 w 1481137"/>
              <a:gd name="T3" fmla="*/ 0 h 1479550"/>
              <a:gd name="T4" fmla="*/ 1481138 w 1481137"/>
              <a:gd name="T5" fmla="*/ 739775 h 1479550"/>
              <a:gd name="T6" fmla="*/ 740569 w 1481137"/>
              <a:gd name="T7" fmla="*/ 739775 h 1479550"/>
              <a:gd name="T8" fmla="*/ 0 w 1481137"/>
              <a:gd name="T9" fmla="*/ 739774 h 1479550"/>
              <a:gd name="T10" fmla="*/ 0 w 1481137"/>
              <a:gd name="T11" fmla="*/ 739774 h 1479550"/>
              <a:gd name="T12" fmla="*/ 740569 w 1481137"/>
              <a:gd name="T13" fmla="*/ 0 h 1479550"/>
              <a:gd name="T14" fmla="*/ 1481138 w 1481137"/>
              <a:gd name="T15" fmla="*/ 739775 h 1479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1137" h="1479550" stroke="0">
                <a:moveTo>
                  <a:pt x="0" y="739774"/>
                </a:moveTo>
                <a:cubicBezTo>
                  <a:pt x="0" y="331208"/>
                  <a:pt x="331565" y="0"/>
                  <a:pt x="740569" y="0"/>
                </a:cubicBezTo>
                <a:cubicBezTo>
                  <a:pt x="1149574" y="0"/>
                  <a:pt x="1481138" y="331209"/>
                  <a:pt x="1481138" y="739775"/>
                </a:cubicBezTo>
                <a:lnTo>
                  <a:pt x="740569" y="739775"/>
                </a:lnTo>
                <a:lnTo>
                  <a:pt x="0" y="739774"/>
                </a:lnTo>
                <a:close/>
              </a:path>
              <a:path w="1481137" h="1479550" fill="none">
                <a:moveTo>
                  <a:pt x="0" y="739774"/>
                </a:moveTo>
                <a:cubicBezTo>
                  <a:pt x="0" y="331208"/>
                  <a:pt x="331565" y="0"/>
                  <a:pt x="740569" y="0"/>
                </a:cubicBezTo>
                <a:cubicBezTo>
                  <a:pt x="1149574" y="0"/>
                  <a:pt x="1481138" y="331209"/>
                  <a:pt x="1481138" y="739775"/>
                </a:cubicBezTo>
              </a:path>
            </a:pathLst>
          </a:custGeom>
          <a:noFill/>
          <a:ln w="12700" cap="flat" cmpd="sng">
            <a:solidFill>
              <a:schemeClr val="bg1">
                <a:alpha val="70000"/>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44" name="弧形 46"/>
          <p:cNvSpPr/>
          <p:nvPr/>
        </p:nvSpPr>
        <p:spPr bwMode="auto">
          <a:xfrm>
            <a:off x="8146098" y="2105978"/>
            <a:ext cx="1479550" cy="1479550"/>
          </a:xfrm>
          <a:custGeom>
            <a:avLst/>
            <a:gdLst>
              <a:gd name="T0" fmla="*/ 0 w 1479550"/>
              <a:gd name="T1" fmla="*/ 739774 h 1479550"/>
              <a:gd name="T2" fmla="*/ 739775 w 1479550"/>
              <a:gd name="T3" fmla="*/ 0 h 1479550"/>
              <a:gd name="T4" fmla="*/ 1479550 w 1479550"/>
              <a:gd name="T5" fmla="*/ 739775 h 1479550"/>
              <a:gd name="T6" fmla="*/ 739775 w 1479550"/>
              <a:gd name="T7" fmla="*/ 739775 h 1479550"/>
              <a:gd name="T8" fmla="*/ 0 w 1479550"/>
              <a:gd name="T9" fmla="*/ 739774 h 1479550"/>
              <a:gd name="T10" fmla="*/ 0 w 1479550"/>
              <a:gd name="T11" fmla="*/ 739774 h 1479550"/>
              <a:gd name="T12" fmla="*/ 739775 w 1479550"/>
              <a:gd name="T13" fmla="*/ 0 h 1479550"/>
              <a:gd name="T14" fmla="*/ 1479550 w 1479550"/>
              <a:gd name="T15" fmla="*/ 739775 h 1479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550" h="1479550" stroke="0">
                <a:moveTo>
                  <a:pt x="0" y="739774"/>
                </a:moveTo>
                <a:cubicBezTo>
                  <a:pt x="0" y="331208"/>
                  <a:pt x="331209" y="0"/>
                  <a:pt x="739775" y="0"/>
                </a:cubicBezTo>
                <a:cubicBezTo>
                  <a:pt x="1148341" y="0"/>
                  <a:pt x="1479550" y="331209"/>
                  <a:pt x="1479550" y="739775"/>
                </a:cubicBezTo>
                <a:lnTo>
                  <a:pt x="739775" y="739775"/>
                </a:lnTo>
                <a:lnTo>
                  <a:pt x="0" y="739774"/>
                </a:lnTo>
                <a:close/>
              </a:path>
              <a:path w="1479550" h="1479550" fill="none">
                <a:moveTo>
                  <a:pt x="0" y="739774"/>
                </a:moveTo>
                <a:cubicBezTo>
                  <a:pt x="0" y="331208"/>
                  <a:pt x="331209" y="0"/>
                  <a:pt x="739775" y="0"/>
                </a:cubicBezTo>
                <a:cubicBezTo>
                  <a:pt x="1148341" y="0"/>
                  <a:pt x="1479550" y="331209"/>
                  <a:pt x="1479550" y="739775"/>
                </a:cubicBezTo>
              </a:path>
            </a:pathLst>
          </a:custGeom>
          <a:noFill/>
          <a:ln w="12700" cap="flat" cmpd="sng">
            <a:solidFill>
              <a:schemeClr val="bg1">
                <a:alpha val="70000"/>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cxnSp>
        <p:nvCxnSpPr>
          <p:cNvPr id="5145" name="直接连接符 47"/>
          <p:cNvCxnSpPr>
            <a:cxnSpLocks noChangeShapeType="1"/>
            <a:stCxn id="5144" idx="2"/>
          </p:cNvCxnSpPr>
          <p:nvPr/>
        </p:nvCxnSpPr>
        <p:spPr bwMode="auto">
          <a:xfrm flipV="1">
            <a:off x="9625965" y="2842895"/>
            <a:ext cx="2556510" cy="3175"/>
          </a:xfrm>
          <a:prstGeom prst="line">
            <a:avLst/>
          </a:prstGeom>
          <a:noFill/>
          <a:ln w="12700" cmpd="sng">
            <a:solidFill>
              <a:schemeClr val="bg1">
                <a:alpha val="70000"/>
              </a:schemeClr>
            </a:solidFill>
            <a:round/>
          </a:ln>
          <a:extLst>
            <a:ext uri="{909E8E84-426E-40DD-AFC4-6F175D3DCCD1}">
              <a14:hiddenFill xmlns:a14="http://schemas.microsoft.com/office/drawing/2010/main">
                <a:noFill/>
              </a14:hiddenFill>
            </a:ext>
          </a:extLst>
        </p:spPr>
      </p:cxnSp>
      <p:cxnSp>
        <p:nvCxnSpPr>
          <p:cNvPr id="5146" name="直接连接符 48"/>
          <p:cNvCxnSpPr>
            <a:cxnSpLocks noChangeShapeType="1"/>
            <a:endCxn id="5142" idx="0"/>
          </p:cNvCxnSpPr>
          <p:nvPr/>
        </p:nvCxnSpPr>
        <p:spPr bwMode="auto">
          <a:xfrm>
            <a:off x="2445385" y="1470025"/>
            <a:ext cx="779145" cy="1354455"/>
          </a:xfrm>
          <a:prstGeom prst="line">
            <a:avLst/>
          </a:prstGeom>
          <a:noFill/>
          <a:ln w="12700" cmpd="sng">
            <a:solidFill>
              <a:schemeClr val="bg1">
                <a:alpha val="70000"/>
              </a:schemeClr>
            </a:solidFill>
            <a:round/>
          </a:ln>
          <a:extLst>
            <a:ext uri="{909E8E84-426E-40DD-AFC4-6F175D3DCCD1}">
              <a14:hiddenFill xmlns:a14="http://schemas.microsoft.com/office/drawing/2010/main">
                <a:noFill/>
              </a14:hiddenFill>
            </a:ext>
          </a:extLst>
        </p:spPr>
      </p:cxnSp>
      <p:cxnSp>
        <p:nvCxnSpPr>
          <p:cNvPr id="5147" name="直接连接符 49"/>
          <p:cNvCxnSpPr>
            <a:cxnSpLocks noChangeShapeType="1"/>
            <a:stCxn id="5142" idx="2"/>
          </p:cNvCxnSpPr>
          <p:nvPr/>
        </p:nvCxnSpPr>
        <p:spPr bwMode="auto">
          <a:xfrm>
            <a:off x="4705350" y="2824480"/>
            <a:ext cx="614680" cy="956945"/>
          </a:xfrm>
          <a:prstGeom prst="line">
            <a:avLst/>
          </a:prstGeom>
          <a:noFill/>
          <a:ln w="12700" cmpd="sng">
            <a:solidFill>
              <a:schemeClr val="bg1">
                <a:alpha val="70000"/>
              </a:schemeClr>
            </a:solidFill>
            <a:round/>
          </a:ln>
          <a:extLst>
            <a:ext uri="{909E8E84-426E-40DD-AFC4-6F175D3DCCD1}">
              <a14:hiddenFill xmlns:a14="http://schemas.microsoft.com/office/drawing/2010/main">
                <a:noFill/>
              </a14:hiddenFill>
            </a:ext>
          </a:extLst>
        </p:spPr>
      </p:cxnSp>
      <p:cxnSp>
        <p:nvCxnSpPr>
          <p:cNvPr id="5148" name="直接连接符 50"/>
          <p:cNvCxnSpPr>
            <a:cxnSpLocks noChangeShapeType="1"/>
            <a:stCxn id="5143" idx="2"/>
          </p:cNvCxnSpPr>
          <p:nvPr/>
        </p:nvCxnSpPr>
        <p:spPr bwMode="auto">
          <a:xfrm flipV="1">
            <a:off x="6800850" y="2842895"/>
            <a:ext cx="1345565" cy="978535"/>
          </a:xfrm>
          <a:prstGeom prst="line">
            <a:avLst/>
          </a:prstGeom>
          <a:noFill/>
          <a:ln w="12700" cmpd="sng">
            <a:solidFill>
              <a:schemeClr val="bg1">
                <a:alpha val="70000"/>
              </a:schemeClr>
            </a:solidFill>
            <a:round/>
          </a:ln>
          <a:extLst>
            <a:ext uri="{909E8E84-426E-40DD-AFC4-6F175D3DCCD1}">
              <a14:hiddenFill xmlns:a14="http://schemas.microsoft.com/office/drawing/2010/main">
                <a:noFill/>
              </a14:hiddenFill>
            </a:ext>
          </a:extLst>
        </p:spPr>
      </p:cxnSp>
      <p:grpSp>
        <p:nvGrpSpPr>
          <p:cNvPr id="5149" name="组合 73"/>
          <p:cNvGrpSpPr/>
          <p:nvPr/>
        </p:nvGrpSpPr>
        <p:grpSpPr bwMode="auto">
          <a:xfrm>
            <a:off x="1068070" y="835660"/>
            <a:ext cx="1249363" cy="1249363"/>
            <a:chOff x="0" y="0"/>
            <a:chExt cx="1248318" cy="1248318"/>
          </a:xfrm>
        </p:grpSpPr>
        <p:sp>
          <p:nvSpPr>
            <p:cNvPr id="5150" name="椭圆 55"/>
            <p:cNvSpPr>
              <a:spLocks noChangeArrowheads="1"/>
            </p:cNvSpPr>
            <p:nvPr/>
          </p:nvSpPr>
          <p:spPr bwMode="auto">
            <a:xfrm>
              <a:off x="0" y="0"/>
              <a:ext cx="1248318" cy="1248318"/>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5151" name="文本框 60"/>
            <p:cNvSpPr txBox="1">
              <a:spLocks noChangeArrowheads="1"/>
            </p:cNvSpPr>
            <p:nvPr/>
          </p:nvSpPr>
          <p:spPr bwMode="auto">
            <a:xfrm>
              <a:off x="52661" y="208106"/>
              <a:ext cx="1139506" cy="829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marL="742950" indent="-285750"/>
              <a:lvl3pPr/>
              <a:lvl4pPr/>
              <a:lvl5pPr/>
              <a:lvl6pPr/>
              <a:lvl7pPr/>
              <a:lvl8pPr/>
              <a:lvl9pPr/>
            </a:lstStyle>
            <a:p>
              <a:pPr algn="ctr" eaLnBrk="1" hangingPunct="1"/>
              <a:r>
                <a:rPr lang="en-US" sz="4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微软雅黑" panose="020B0503020204020204" pitchFamily="34" charset="-122"/>
                  <a:ea typeface="微软雅黑" panose="020B0503020204020204" pitchFamily="34" charset="-122"/>
                </a:rPr>
                <a:t>01</a:t>
              </a:r>
              <a:endParaRPr lang="en-US" altLang="en-US" sz="4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微软雅黑" panose="020B0503020204020204" pitchFamily="34" charset="-122"/>
                <a:ea typeface="微软雅黑" panose="020B0503020204020204" pitchFamily="34" charset="-122"/>
              </a:endParaRPr>
            </a:p>
          </p:txBody>
        </p:sp>
      </p:grpSp>
      <p:grpSp>
        <p:nvGrpSpPr>
          <p:cNvPr id="5152" name="组合 74"/>
          <p:cNvGrpSpPr/>
          <p:nvPr/>
        </p:nvGrpSpPr>
        <p:grpSpPr bwMode="auto">
          <a:xfrm>
            <a:off x="3332798" y="2221230"/>
            <a:ext cx="1247775" cy="1249363"/>
            <a:chOff x="0" y="0"/>
            <a:chExt cx="1248318" cy="1248318"/>
          </a:xfrm>
        </p:grpSpPr>
        <p:sp>
          <p:nvSpPr>
            <p:cNvPr id="5153" name="椭圆 57"/>
            <p:cNvSpPr>
              <a:spLocks noChangeArrowheads="1"/>
            </p:cNvSpPr>
            <p:nvPr/>
          </p:nvSpPr>
          <p:spPr bwMode="auto">
            <a:xfrm>
              <a:off x="0" y="0"/>
              <a:ext cx="1248318" cy="1248318"/>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5154" name="文本框 61"/>
            <p:cNvSpPr txBox="1">
              <a:spLocks noChangeArrowheads="1"/>
            </p:cNvSpPr>
            <p:nvPr/>
          </p:nvSpPr>
          <p:spPr bwMode="auto">
            <a:xfrm>
              <a:off x="169699" y="207807"/>
              <a:ext cx="924400" cy="829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华文细黑" panose="02010600040101010101" pitchFamily="2" charset="-122"/>
                  <a:ea typeface="华文细黑" panose="02010600040101010101" pitchFamily="2" charset="-122"/>
                </a:rPr>
                <a:t>02</a:t>
              </a:r>
              <a:endParaRPr lang="en-US" altLang="en-US" sz="4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华文细黑" panose="02010600040101010101" pitchFamily="2" charset="-122"/>
                <a:ea typeface="华文细黑" panose="02010600040101010101" pitchFamily="2" charset="-122"/>
              </a:endParaRPr>
            </a:p>
          </p:txBody>
        </p:sp>
      </p:grpSp>
      <p:grpSp>
        <p:nvGrpSpPr>
          <p:cNvPr id="5155" name="组合 75"/>
          <p:cNvGrpSpPr/>
          <p:nvPr/>
        </p:nvGrpSpPr>
        <p:grpSpPr bwMode="auto">
          <a:xfrm>
            <a:off x="5435918" y="3196590"/>
            <a:ext cx="1249362" cy="1249363"/>
            <a:chOff x="0" y="0"/>
            <a:chExt cx="1248318" cy="1248318"/>
          </a:xfrm>
        </p:grpSpPr>
        <p:sp>
          <p:nvSpPr>
            <p:cNvPr id="5156" name="椭圆 58"/>
            <p:cNvSpPr>
              <a:spLocks noChangeArrowheads="1"/>
            </p:cNvSpPr>
            <p:nvPr/>
          </p:nvSpPr>
          <p:spPr bwMode="auto">
            <a:xfrm>
              <a:off x="0" y="0"/>
              <a:ext cx="1248318" cy="1248318"/>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5157" name="文本框 62"/>
            <p:cNvSpPr txBox="1">
              <a:spLocks noChangeArrowheads="1"/>
            </p:cNvSpPr>
            <p:nvPr/>
          </p:nvSpPr>
          <p:spPr bwMode="auto">
            <a:xfrm>
              <a:off x="165828" y="207807"/>
              <a:ext cx="924400" cy="829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scene3d>
                <a:camera prst="orthographicFront"/>
                <a:lightRig rig="threePt" dir="t"/>
              </a:scene3d>
            </a:bodyPr>
            <a:lstStyle>
              <a:lvl1pPr/>
              <a:lvl2pPr marL="742950" indent="-285750"/>
              <a:lvl3pPr/>
              <a:lvl4pPr/>
              <a:lvl5pPr/>
              <a:lvl6pPr/>
              <a:lvl7pPr/>
              <a:lvl8pPr/>
              <a:lvl9pPr/>
            </a:lstStyle>
            <a:p>
              <a:pPr algn="ctr" eaLnBrk="1" hangingPunct="1"/>
              <a:r>
                <a:rPr lang="en-US" sz="4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华文细黑" panose="02010600040101010101" pitchFamily="2" charset="-122"/>
                  <a:ea typeface="华文细黑" panose="02010600040101010101" pitchFamily="2" charset="-122"/>
                </a:rPr>
                <a:t>03</a:t>
              </a:r>
              <a:endParaRPr lang="en-US" altLang="en-US" sz="4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华文细黑" panose="02010600040101010101" pitchFamily="2" charset="-122"/>
                <a:ea typeface="华文细黑" panose="02010600040101010101" pitchFamily="2" charset="-122"/>
              </a:endParaRPr>
            </a:p>
          </p:txBody>
        </p:sp>
      </p:grpSp>
      <p:grpSp>
        <p:nvGrpSpPr>
          <p:cNvPr id="5158" name="组合 76"/>
          <p:cNvGrpSpPr/>
          <p:nvPr/>
        </p:nvGrpSpPr>
        <p:grpSpPr bwMode="auto">
          <a:xfrm>
            <a:off x="8262620" y="2272665"/>
            <a:ext cx="1247775" cy="1249363"/>
            <a:chOff x="0" y="0"/>
            <a:chExt cx="1248318" cy="1248318"/>
          </a:xfrm>
        </p:grpSpPr>
        <p:sp>
          <p:nvSpPr>
            <p:cNvPr id="5159" name="椭圆 59"/>
            <p:cNvSpPr>
              <a:spLocks noChangeArrowheads="1"/>
            </p:cNvSpPr>
            <p:nvPr/>
          </p:nvSpPr>
          <p:spPr bwMode="auto">
            <a:xfrm>
              <a:off x="0" y="0"/>
              <a:ext cx="1248318" cy="1248318"/>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5160" name="文本框 64"/>
            <p:cNvSpPr txBox="1">
              <a:spLocks noChangeArrowheads="1"/>
            </p:cNvSpPr>
            <p:nvPr/>
          </p:nvSpPr>
          <p:spPr bwMode="auto">
            <a:xfrm>
              <a:off x="161959" y="207807"/>
              <a:ext cx="924400" cy="829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scene3d>
                <a:camera prst="orthographicFront"/>
                <a:lightRig rig="threePt" dir="t"/>
              </a:scene3d>
            </a:bodyPr>
            <a:lstStyle>
              <a:lvl1pPr/>
              <a:lvl2pPr marL="742950" indent="-285750"/>
              <a:lvl3pPr/>
              <a:lvl4pPr/>
              <a:lvl5pPr/>
              <a:lvl6pPr/>
              <a:lvl7pPr/>
              <a:lvl8pPr/>
              <a:lvl9pPr/>
            </a:lstStyle>
            <a:p>
              <a:pPr algn="ctr" eaLnBrk="1" hangingPunct="1"/>
              <a:r>
                <a:rPr lang="en-US" sz="48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华文细黑" panose="02010600040101010101" pitchFamily="2" charset="-122"/>
                  <a:ea typeface="华文细黑" panose="02010600040101010101" pitchFamily="2" charset="-122"/>
                </a:rPr>
                <a:t>04</a:t>
              </a:r>
              <a:endParaRPr lang="en-US" altLang="en-US" sz="48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华文细黑" panose="02010600040101010101" pitchFamily="2" charset="-122"/>
                <a:ea typeface="华文细黑" panose="02010600040101010101" pitchFamily="2" charset="-122"/>
              </a:endParaRPr>
            </a:p>
          </p:txBody>
        </p:sp>
      </p:grpSp>
      <p:grpSp>
        <p:nvGrpSpPr>
          <p:cNvPr id="5161" name="组合 80"/>
          <p:cNvGrpSpPr/>
          <p:nvPr/>
        </p:nvGrpSpPr>
        <p:grpSpPr bwMode="auto">
          <a:xfrm>
            <a:off x="2654300" y="809625"/>
            <a:ext cx="3218180" cy="1227109"/>
            <a:chOff x="0" y="0"/>
            <a:chExt cx="2261776" cy="786986"/>
          </a:xfrm>
        </p:grpSpPr>
        <p:sp>
          <p:nvSpPr>
            <p:cNvPr id="5162" name="文本框 65"/>
            <p:cNvSpPr txBox="1">
              <a:spLocks noChangeArrowheads="1"/>
            </p:cNvSpPr>
            <p:nvPr/>
          </p:nvSpPr>
          <p:spPr bwMode="auto">
            <a:xfrm>
              <a:off x="0" y="0"/>
              <a:ext cx="2261776" cy="315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l" eaLnBrk="1" hangingPunct="1"/>
              <a:r>
                <a:rPr lang="zh-CN" sz="2600" b="1" dirty="0">
                  <a:solidFill>
                    <a:schemeClr val="bg1"/>
                  </a:solidFill>
                  <a:latin typeface="幼圆" panose="02010509060101010101" charset="-122"/>
                  <a:ea typeface="幼圆" panose="02010509060101010101" charset="-122"/>
                  <a:cs typeface="Arial" panose="020B0604020202020204" pitchFamily="34" charset="0"/>
                </a:rPr>
                <a:t>问题与挑战</a:t>
              </a:r>
              <a:endParaRPr lang="zh-CN" sz="2600" b="1" dirty="0">
                <a:solidFill>
                  <a:schemeClr val="bg1"/>
                </a:solidFill>
                <a:latin typeface="幼圆" panose="02010509060101010101" charset="-122"/>
                <a:ea typeface="幼圆" panose="02010509060101010101" charset="-122"/>
                <a:cs typeface="Arial" panose="020B0604020202020204" pitchFamily="34" charset="0"/>
              </a:endParaRPr>
            </a:p>
          </p:txBody>
        </p:sp>
        <p:sp>
          <p:nvSpPr>
            <p:cNvPr id="5163" name="矩形 69"/>
            <p:cNvSpPr>
              <a:spLocks noChangeArrowheads="1"/>
            </p:cNvSpPr>
            <p:nvPr/>
          </p:nvSpPr>
          <p:spPr bwMode="auto">
            <a:xfrm>
              <a:off x="9411" y="333720"/>
              <a:ext cx="2242954" cy="453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hangingPunct="1"/>
              <a:r>
                <a:rPr lang="en-US" sz="2000">
                  <a:solidFill>
                    <a:schemeClr val="bg1"/>
                  </a:solidFill>
                  <a:latin typeface="Arial" panose="020B0604020202020204" pitchFamily="34" charset="0"/>
                </a:rPr>
                <a:t>1.</a:t>
              </a:r>
              <a:r>
                <a:rPr lang="zh-CN" altLang="en-US" sz="2000">
                  <a:solidFill>
                    <a:schemeClr val="bg1"/>
                  </a:solidFill>
                  <a:latin typeface="Arial" panose="020B0604020202020204" pitchFamily="34" charset="0"/>
                </a:rPr>
                <a:t>考勤签到问题</a:t>
              </a:r>
              <a:endParaRPr lang="zh-CN" altLang="en-US" sz="2000">
                <a:solidFill>
                  <a:schemeClr val="bg1"/>
                </a:solidFill>
                <a:latin typeface="Arial" panose="020B0604020202020204" pitchFamily="34" charset="0"/>
              </a:endParaRPr>
            </a:p>
            <a:p>
              <a:pPr algn="l" eaLnBrk="1" hangingPunct="1"/>
              <a:r>
                <a:rPr lang="en-US" altLang="zh-CN" sz="2000">
                  <a:solidFill>
                    <a:schemeClr val="bg1"/>
                  </a:solidFill>
                  <a:latin typeface="Arial" panose="020B0604020202020204" pitchFamily="34" charset="0"/>
                  <a:cs typeface="Arial" panose="020B0604020202020204" pitchFamily="34" charset="0"/>
                </a:rPr>
                <a:t>2.</a:t>
              </a:r>
              <a:r>
                <a:rPr lang="zh-CN" altLang="en-US" sz="2000">
                  <a:solidFill>
                    <a:schemeClr val="bg1"/>
                  </a:solidFill>
                  <a:latin typeface="Arial" panose="020B0604020202020204" pitchFamily="34" charset="0"/>
                  <a:cs typeface="Arial" panose="020B0604020202020204" pitchFamily="34" charset="0"/>
                </a:rPr>
                <a:t>人脸识别技术突破</a:t>
              </a:r>
              <a:endParaRPr lang="zh-CN" altLang="en-US" sz="2000">
                <a:solidFill>
                  <a:schemeClr val="bg1"/>
                </a:solidFill>
                <a:latin typeface="Arial" panose="020B0604020202020204" pitchFamily="34" charset="0"/>
                <a:cs typeface="Arial" panose="020B0604020202020204" pitchFamily="34" charset="0"/>
              </a:endParaRPr>
            </a:p>
          </p:txBody>
        </p:sp>
      </p:grpSp>
      <p:grpSp>
        <p:nvGrpSpPr>
          <p:cNvPr id="5164" name="组合 81"/>
          <p:cNvGrpSpPr/>
          <p:nvPr/>
        </p:nvGrpSpPr>
        <p:grpSpPr bwMode="auto">
          <a:xfrm>
            <a:off x="1424940" y="3272790"/>
            <a:ext cx="2651125" cy="1541748"/>
            <a:chOff x="0" y="0"/>
            <a:chExt cx="2261776" cy="976270"/>
          </a:xfrm>
        </p:grpSpPr>
        <p:sp>
          <p:nvSpPr>
            <p:cNvPr id="5165" name="文本框 66"/>
            <p:cNvSpPr txBox="1">
              <a:spLocks noChangeArrowheads="1"/>
            </p:cNvSpPr>
            <p:nvPr/>
          </p:nvSpPr>
          <p:spPr bwMode="auto">
            <a:xfrm>
              <a:off x="0" y="0"/>
              <a:ext cx="2261776" cy="311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zh-CN" sz="2600" b="1">
                  <a:solidFill>
                    <a:schemeClr val="bg1"/>
                  </a:solidFill>
                  <a:latin typeface="幼圆" panose="02010509060101010101" charset="-122"/>
                  <a:ea typeface="幼圆" panose="02010509060101010101" charset="-122"/>
                  <a:cs typeface="Arial" panose="020B0604020202020204" pitchFamily="34" charset="0"/>
                </a:rPr>
                <a:t>解决方案</a:t>
              </a:r>
              <a:endParaRPr lang="zh-CN" sz="2600" b="1">
                <a:solidFill>
                  <a:schemeClr val="bg1"/>
                </a:solidFill>
                <a:latin typeface="幼圆" panose="02010509060101010101" charset="-122"/>
                <a:ea typeface="幼圆" panose="02010509060101010101" charset="-122"/>
                <a:cs typeface="Arial" panose="020B0604020202020204" pitchFamily="34" charset="0"/>
              </a:endParaRPr>
            </a:p>
          </p:txBody>
        </p:sp>
        <p:sp>
          <p:nvSpPr>
            <p:cNvPr id="5166" name="矩形 70"/>
            <p:cNvSpPr>
              <a:spLocks noChangeArrowheads="1"/>
            </p:cNvSpPr>
            <p:nvPr/>
          </p:nvSpPr>
          <p:spPr bwMode="auto">
            <a:xfrm>
              <a:off x="3892" y="333720"/>
              <a:ext cx="2242954" cy="64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hangingPunct="1"/>
              <a:r>
                <a:rPr lang="en-US" sz="2000">
                  <a:solidFill>
                    <a:schemeClr val="bg1"/>
                  </a:solidFill>
                  <a:latin typeface="Arial" panose="020B0604020202020204" pitchFamily="34" charset="0"/>
                </a:rPr>
                <a:t>1.</a:t>
              </a:r>
              <a:r>
                <a:rPr lang="zh-CN" altLang="en-US" sz="2000">
                  <a:solidFill>
                    <a:schemeClr val="bg1"/>
                  </a:solidFill>
                  <a:latin typeface="Arial" panose="020B0604020202020204" pitchFamily="34" charset="0"/>
                </a:rPr>
                <a:t>校园考勤</a:t>
              </a:r>
              <a:r>
                <a:rPr lang="en-US" altLang="zh-CN" sz="2000">
                  <a:solidFill>
                    <a:schemeClr val="bg1"/>
                  </a:solidFill>
                  <a:latin typeface="Arial" panose="020B0604020202020204" pitchFamily="34" charset="0"/>
                </a:rPr>
                <a:t>APP </a:t>
              </a:r>
              <a:r>
                <a:rPr lang="zh-CN" altLang="en-US" sz="2000">
                  <a:solidFill>
                    <a:schemeClr val="bg1"/>
                  </a:solidFill>
                  <a:latin typeface="Arial" panose="020B0604020202020204" pitchFamily="34" charset="0"/>
                </a:rPr>
                <a:t>研发</a:t>
              </a:r>
              <a:endParaRPr lang="zh-CN" altLang="en-US" sz="2000">
                <a:solidFill>
                  <a:schemeClr val="bg1"/>
                </a:solidFill>
                <a:latin typeface="Arial" panose="020B0604020202020204" pitchFamily="34" charset="0"/>
              </a:endParaRPr>
            </a:p>
            <a:p>
              <a:pPr algn="l" eaLnBrk="1" hangingPunct="1"/>
              <a:r>
                <a:rPr lang="en-US" altLang="zh-CN" sz="2000">
                  <a:solidFill>
                    <a:schemeClr val="bg1"/>
                  </a:solidFill>
                  <a:latin typeface="Arial" panose="020B0604020202020204" pitchFamily="34" charset="0"/>
                  <a:cs typeface="Arial" panose="020B0604020202020204" pitchFamily="34" charset="0"/>
                </a:rPr>
                <a:t>2.</a:t>
              </a:r>
              <a:r>
                <a:rPr lang="zh-CN" altLang="en-US" sz="2000">
                  <a:solidFill>
                    <a:schemeClr val="bg1"/>
                  </a:solidFill>
                  <a:latin typeface="Arial" panose="020B0604020202020204" pitchFamily="34" charset="0"/>
                  <a:cs typeface="Arial" panose="020B0604020202020204" pitchFamily="34" charset="0"/>
                </a:rPr>
                <a:t>导入虹软公司开源算法</a:t>
              </a:r>
              <a:endParaRPr lang="zh-CN" altLang="en-US" sz="2000">
                <a:solidFill>
                  <a:schemeClr val="bg1"/>
                </a:solidFill>
                <a:latin typeface="Arial" panose="020B0604020202020204" pitchFamily="34" charset="0"/>
                <a:cs typeface="Arial" panose="020B0604020202020204" pitchFamily="34" charset="0"/>
              </a:endParaRPr>
            </a:p>
          </p:txBody>
        </p:sp>
      </p:grpSp>
      <p:grpSp>
        <p:nvGrpSpPr>
          <p:cNvPr id="5167" name="组合 82"/>
          <p:cNvGrpSpPr/>
          <p:nvPr/>
        </p:nvGrpSpPr>
        <p:grpSpPr bwMode="auto">
          <a:xfrm>
            <a:off x="4705350" y="4551680"/>
            <a:ext cx="2414270" cy="1690340"/>
            <a:chOff x="0" y="0"/>
            <a:chExt cx="2261776" cy="1531757"/>
          </a:xfrm>
        </p:grpSpPr>
        <p:sp>
          <p:nvSpPr>
            <p:cNvPr id="5168" name="文本框 67"/>
            <p:cNvSpPr txBox="1">
              <a:spLocks noChangeArrowheads="1"/>
            </p:cNvSpPr>
            <p:nvPr/>
          </p:nvSpPr>
          <p:spPr bwMode="auto">
            <a:xfrm>
              <a:off x="0" y="0"/>
              <a:ext cx="2261776" cy="445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zh-CN" sz="2600" b="1">
                  <a:solidFill>
                    <a:schemeClr val="bg1"/>
                  </a:solidFill>
                  <a:latin typeface="幼圆" panose="02010509060101010101" charset="-122"/>
                  <a:ea typeface="幼圆" panose="02010509060101010101" charset="-122"/>
                  <a:cs typeface="Arial" panose="020B0604020202020204" pitchFamily="34" charset="0"/>
                </a:rPr>
                <a:t>项目优势</a:t>
              </a:r>
              <a:endParaRPr lang="zh-CN" sz="2600" b="1">
                <a:solidFill>
                  <a:schemeClr val="bg1"/>
                </a:solidFill>
                <a:latin typeface="幼圆" panose="02010509060101010101" charset="-122"/>
                <a:ea typeface="幼圆" panose="02010509060101010101" charset="-122"/>
                <a:cs typeface="Arial" panose="020B0604020202020204" pitchFamily="34" charset="0"/>
              </a:endParaRPr>
            </a:p>
          </p:txBody>
        </p:sp>
        <p:sp>
          <p:nvSpPr>
            <p:cNvPr id="5169" name="矩形 71"/>
            <p:cNvSpPr>
              <a:spLocks noChangeArrowheads="1"/>
            </p:cNvSpPr>
            <p:nvPr/>
          </p:nvSpPr>
          <p:spPr bwMode="auto">
            <a:xfrm>
              <a:off x="7504" y="333720"/>
              <a:ext cx="2242954" cy="119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altLang="zh-CN" sz="2000">
                  <a:solidFill>
                    <a:schemeClr val="bg1"/>
                  </a:solidFill>
                  <a:latin typeface="幼圆" panose="02010509060101010101" charset="-122"/>
                  <a:ea typeface="幼圆" panose="02010509060101010101" charset="-122"/>
                  <a:cs typeface="幼圆" panose="02010509060101010101" charset="-122"/>
                </a:rPr>
                <a:t>1.</a:t>
              </a:r>
              <a:r>
                <a:rPr lang="zh-CN" altLang="en-US" sz="2000">
                  <a:solidFill>
                    <a:schemeClr val="bg1"/>
                  </a:solidFill>
                  <a:latin typeface="幼圆" panose="02010509060101010101" charset="-122"/>
                  <a:ea typeface="幼圆" panose="02010509060101010101" charset="-122"/>
                  <a:cs typeface="幼圆" panose="02010509060101010101" charset="-122"/>
                </a:rPr>
                <a:t>技能优势</a:t>
              </a:r>
              <a:endParaRPr lang="zh-CN" altLang="en-US" sz="2000">
                <a:solidFill>
                  <a:schemeClr val="bg1"/>
                </a:solidFill>
                <a:latin typeface="幼圆" panose="02010509060101010101" charset="-122"/>
                <a:ea typeface="幼圆" panose="02010509060101010101" charset="-122"/>
                <a:cs typeface="幼圆" panose="02010509060101010101" charset="-122"/>
              </a:endParaRPr>
            </a:p>
            <a:p>
              <a:pPr algn="ctr" eaLnBrk="1" hangingPunct="1"/>
              <a:r>
                <a:rPr lang="en-US" altLang="zh-CN" sz="2000">
                  <a:solidFill>
                    <a:schemeClr val="bg1"/>
                  </a:solidFill>
                  <a:latin typeface="幼圆" panose="02010509060101010101" charset="-122"/>
                  <a:ea typeface="幼圆" panose="02010509060101010101" charset="-122"/>
                  <a:cs typeface="幼圆" panose="02010509060101010101" charset="-122"/>
                </a:rPr>
                <a:t>2.</a:t>
              </a:r>
              <a:r>
                <a:rPr lang="zh-CN" altLang="en-US" sz="2000">
                  <a:solidFill>
                    <a:schemeClr val="bg1"/>
                  </a:solidFill>
                  <a:latin typeface="幼圆" panose="02010509060101010101" charset="-122"/>
                  <a:ea typeface="幼圆" panose="02010509060101010101" charset="-122"/>
                  <a:cs typeface="幼圆" panose="02010509060101010101" charset="-122"/>
                </a:rPr>
                <a:t>对比优势</a:t>
              </a:r>
              <a:endParaRPr lang="zh-CN" altLang="en-US" sz="2000">
                <a:solidFill>
                  <a:schemeClr val="bg1"/>
                </a:solidFill>
                <a:latin typeface="幼圆" panose="02010509060101010101" charset="-122"/>
                <a:ea typeface="幼圆" panose="02010509060101010101" charset="-122"/>
                <a:cs typeface="幼圆" panose="02010509060101010101" charset="-122"/>
              </a:endParaRPr>
            </a:p>
            <a:p>
              <a:pPr algn="ctr" eaLnBrk="1" hangingPunct="1"/>
              <a:r>
                <a:rPr lang="en-US" altLang="zh-CN" sz="2000">
                  <a:solidFill>
                    <a:schemeClr val="bg1"/>
                  </a:solidFill>
                  <a:latin typeface="幼圆" panose="02010509060101010101" charset="-122"/>
                  <a:ea typeface="幼圆" panose="02010509060101010101" charset="-122"/>
                  <a:cs typeface="幼圆" panose="02010509060101010101" charset="-122"/>
                </a:rPr>
                <a:t>3.</a:t>
              </a:r>
              <a:r>
                <a:rPr lang="zh-CN" altLang="en-US" sz="2000">
                  <a:solidFill>
                    <a:schemeClr val="bg1"/>
                  </a:solidFill>
                  <a:latin typeface="幼圆" panose="02010509060101010101" charset="-122"/>
                  <a:ea typeface="幼圆" panose="02010509060101010101" charset="-122"/>
                  <a:cs typeface="幼圆" panose="02010509060101010101" charset="-122"/>
                </a:rPr>
                <a:t>管理优势</a:t>
              </a:r>
              <a:endParaRPr lang="zh-CN" altLang="en-US" sz="2000">
                <a:solidFill>
                  <a:schemeClr val="bg1"/>
                </a:solidFill>
                <a:latin typeface="幼圆" panose="02010509060101010101" charset="-122"/>
                <a:ea typeface="幼圆" panose="02010509060101010101" charset="-122"/>
                <a:cs typeface="幼圆" panose="02010509060101010101" charset="-122"/>
              </a:endParaRPr>
            </a:p>
            <a:p>
              <a:pPr algn="ctr" eaLnBrk="1" hangingPunct="1"/>
              <a:r>
                <a:rPr lang="en-US" altLang="zh-CN" sz="2000">
                  <a:solidFill>
                    <a:schemeClr val="bg1"/>
                  </a:solidFill>
                  <a:latin typeface="幼圆" panose="02010509060101010101" charset="-122"/>
                  <a:ea typeface="幼圆" panose="02010509060101010101" charset="-122"/>
                  <a:cs typeface="幼圆" panose="02010509060101010101" charset="-122"/>
                </a:rPr>
                <a:t>......</a:t>
              </a:r>
              <a:endParaRPr lang="en-US" altLang="zh-CN" sz="2000">
                <a:solidFill>
                  <a:schemeClr val="bg1"/>
                </a:solidFill>
                <a:latin typeface="幼圆" panose="02010509060101010101" charset="-122"/>
                <a:ea typeface="幼圆" panose="02010509060101010101" charset="-122"/>
                <a:cs typeface="幼圆" panose="02010509060101010101" charset="-122"/>
              </a:endParaRPr>
            </a:p>
          </p:txBody>
        </p:sp>
      </p:grpSp>
      <p:grpSp>
        <p:nvGrpSpPr>
          <p:cNvPr id="5170" name="组合 83"/>
          <p:cNvGrpSpPr/>
          <p:nvPr/>
        </p:nvGrpSpPr>
        <p:grpSpPr bwMode="auto">
          <a:xfrm>
            <a:off x="8146416" y="3471545"/>
            <a:ext cx="3121432" cy="1506507"/>
            <a:chOff x="1" y="0"/>
            <a:chExt cx="2412255" cy="1060662"/>
          </a:xfrm>
        </p:grpSpPr>
        <p:sp>
          <p:nvSpPr>
            <p:cNvPr id="5171" name="文本框 68"/>
            <p:cNvSpPr txBox="1">
              <a:spLocks noChangeArrowheads="1"/>
            </p:cNvSpPr>
            <p:nvPr/>
          </p:nvSpPr>
          <p:spPr bwMode="auto">
            <a:xfrm>
              <a:off x="1" y="0"/>
              <a:ext cx="2261776" cy="346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zh-CN" sz="2600" b="1">
                  <a:solidFill>
                    <a:schemeClr val="bg1"/>
                  </a:solidFill>
                  <a:latin typeface="Arial" panose="020B0604020202020204" pitchFamily="34" charset="0"/>
                  <a:cs typeface="Arial" panose="020B0604020202020204" pitchFamily="34" charset="0"/>
                </a:rPr>
                <a:t>研发进度与展望</a:t>
              </a:r>
              <a:endParaRPr lang="zh-CN" sz="2600" b="1">
                <a:solidFill>
                  <a:schemeClr val="bg1"/>
                </a:solidFill>
                <a:latin typeface="Arial" panose="020B0604020202020204" pitchFamily="34" charset="0"/>
                <a:cs typeface="Arial" panose="020B0604020202020204" pitchFamily="34" charset="0"/>
              </a:endParaRPr>
            </a:p>
          </p:txBody>
        </p:sp>
        <p:sp>
          <p:nvSpPr>
            <p:cNvPr id="5172" name="矩形 72"/>
            <p:cNvSpPr>
              <a:spLocks noChangeArrowheads="1"/>
            </p:cNvSpPr>
            <p:nvPr/>
          </p:nvSpPr>
          <p:spPr bwMode="auto">
            <a:xfrm>
              <a:off x="169302" y="346238"/>
              <a:ext cx="2242954" cy="714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hangingPunct="1"/>
              <a:r>
                <a:rPr lang="en-US" altLang="zh-CN" sz="2000">
                  <a:solidFill>
                    <a:schemeClr val="bg1"/>
                  </a:solidFill>
                  <a:latin typeface="Arial" panose="020B0604020202020204" pitchFamily="34" charset="0"/>
                  <a:cs typeface="Arial" panose="020B0604020202020204" pitchFamily="34" charset="0"/>
                </a:rPr>
                <a:t>1.</a:t>
              </a:r>
              <a:r>
                <a:rPr lang="zh-CN" sz="2000">
                  <a:solidFill>
                    <a:schemeClr val="bg1"/>
                  </a:solidFill>
                  <a:latin typeface="Arial" panose="020B0604020202020204" pitchFamily="34" charset="0"/>
                  <a:cs typeface="Arial" panose="020B0604020202020204" pitchFamily="34" charset="0"/>
                </a:rPr>
                <a:t>计划目标</a:t>
              </a:r>
              <a:endParaRPr lang="zh-CN" sz="2000">
                <a:solidFill>
                  <a:schemeClr val="bg1"/>
                </a:solidFill>
                <a:latin typeface="Arial" panose="020B0604020202020204" pitchFamily="34" charset="0"/>
                <a:cs typeface="Arial" panose="020B0604020202020204" pitchFamily="34" charset="0"/>
              </a:endParaRPr>
            </a:p>
            <a:p>
              <a:pPr algn="l" eaLnBrk="1" hangingPunct="1"/>
              <a:r>
                <a:rPr lang="en-US" altLang="zh-CN" sz="2000">
                  <a:solidFill>
                    <a:schemeClr val="bg1"/>
                  </a:solidFill>
                  <a:latin typeface="Arial" panose="020B0604020202020204" pitchFamily="34" charset="0"/>
                  <a:cs typeface="Arial" panose="020B0604020202020204" pitchFamily="34" charset="0"/>
                </a:rPr>
                <a:t>2.</a:t>
              </a:r>
              <a:r>
                <a:rPr lang="zh-CN" sz="2000">
                  <a:solidFill>
                    <a:schemeClr val="bg1"/>
                  </a:solidFill>
                  <a:latin typeface="Arial" panose="020B0604020202020204" pitchFamily="34" charset="0"/>
                  <a:cs typeface="Arial" panose="020B0604020202020204" pitchFamily="34" charset="0"/>
                </a:rPr>
                <a:t>已实现目标</a:t>
              </a:r>
              <a:endParaRPr lang="zh-CN" sz="2000">
                <a:solidFill>
                  <a:schemeClr val="bg1"/>
                </a:solidFill>
                <a:latin typeface="Arial" panose="020B0604020202020204" pitchFamily="34" charset="0"/>
                <a:cs typeface="Arial" panose="020B0604020202020204" pitchFamily="34" charset="0"/>
              </a:endParaRPr>
            </a:p>
            <a:p>
              <a:pPr algn="l" eaLnBrk="1" hangingPunct="1"/>
              <a:r>
                <a:rPr lang="en-US" altLang="zh-CN" sz="2000">
                  <a:solidFill>
                    <a:schemeClr val="bg1"/>
                  </a:solidFill>
                  <a:latin typeface="Arial" panose="020B0604020202020204" pitchFamily="34" charset="0"/>
                  <a:cs typeface="Arial" panose="020B0604020202020204" pitchFamily="34" charset="0"/>
                </a:rPr>
                <a:t>3.</a:t>
              </a:r>
              <a:r>
                <a:rPr lang="zh-CN" sz="2000">
                  <a:solidFill>
                    <a:schemeClr val="bg1"/>
                  </a:solidFill>
                  <a:latin typeface="Arial" panose="020B0604020202020204" pitchFamily="34" charset="0"/>
                  <a:cs typeface="Arial" panose="020B0604020202020204" pitchFamily="34" charset="0"/>
                </a:rPr>
                <a:t>深度研发目标</a:t>
              </a:r>
              <a:endParaRPr lang="zh-CN" sz="2000">
                <a:solidFill>
                  <a:schemeClr val="bg1"/>
                </a:solidFill>
                <a:latin typeface="Arial" panose="020B0604020202020204" pitchFamily="34" charset="0"/>
                <a:cs typeface="Arial" panose="020B0604020202020204" pitchFamily="34" charset="0"/>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136"/>
                                        </p:tgtEl>
                                        <p:attrNameLst>
                                          <p:attrName>style.visibility</p:attrName>
                                        </p:attrNameLst>
                                      </p:cBhvr>
                                      <p:to>
                                        <p:strVal val="visible"/>
                                      </p:to>
                                    </p:set>
                                    <p:animEffect transition="in" filter="wipe(left)">
                                      <p:cBhvr>
                                        <p:cTn id="7" dur="500"/>
                                        <p:tgtEl>
                                          <p:spTgt spid="5136"/>
                                        </p:tgtEl>
                                      </p:cBhvr>
                                    </p:animEffect>
                                  </p:childTnLst>
                                </p:cTn>
                              </p:par>
                              <p:par>
                                <p:cTn id="8" presetID="22" presetClass="entr" presetSubtype="8" fill="hold" nodeType="withEffect">
                                  <p:stCondLst>
                                    <p:cond delay="0"/>
                                  </p:stCondLst>
                                  <p:childTnLst>
                                    <p:set>
                                      <p:cBhvr>
                                        <p:cTn id="9" dur="1" fill="hold">
                                          <p:stCondLst>
                                            <p:cond delay="0"/>
                                          </p:stCondLst>
                                        </p:cTn>
                                        <p:tgtEl>
                                          <p:spTgt spid="5137"/>
                                        </p:tgtEl>
                                        <p:attrNameLst>
                                          <p:attrName>style.visibility</p:attrName>
                                        </p:attrNameLst>
                                      </p:cBhvr>
                                      <p:to>
                                        <p:strVal val="visible"/>
                                      </p:to>
                                    </p:set>
                                    <p:animEffect transition="in" filter="wipe(left)">
                                      <p:cBhvr>
                                        <p:cTn id="10" dur="500"/>
                                        <p:tgtEl>
                                          <p:spTgt spid="5137"/>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5138"/>
                                        </p:tgtEl>
                                        <p:attrNameLst>
                                          <p:attrName>style.visibility</p:attrName>
                                        </p:attrNameLst>
                                      </p:cBhvr>
                                      <p:to>
                                        <p:strVal val="visible"/>
                                      </p:to>
                                    </p:set>
                                    <p:animEffect transition="in" filter="wipe(left)">
                                      <p:cBhvr>
                                        <p:cTn id="14" dur="250"/>
                                        <p:tgtEl>
                                          <p:spTgt spid="5138"/>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5140"/>
                                        </p:tgtEl>
                                        <p:attrNameLst>
                                          <p:attrName>style.visibility</p:attrName>
                                        </p:attrNameLst>
                                      </p:cBhvr>
                                      <p:to>
                                        <p:strVal val="visible"/>
                                      </p:to>
                                    </p:set>
                                    <p:animEffect transition="in" filter="wipe(left)">
                                      <p:cBhvr>
                                        <p:cTn id="18" dur="350"/>
                                        <p:tgtEl>
                                          <p:spTgt spid="5140"/>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5141"/>
                                        </p:tgtEl>
                                        <p:attrNameLst>
                                          <p:attrName>style.visibility</p:attrName>
                                        </p:attrNameLst>
                                      </p:cBhvr>
                                      <p:to>
                                        <p:strVal val="visible"/>
                                      </p:to>
                                    </p:set>
                                    <p:animEffect transition="in" filter="wipe(left)">
                                      <p:cBhvr>
                                        <p:cTn id="22" dur="350"/>
                                        <p:tgtEl>
                                          <p:spTgt spid="5141"/>
                                        </p:tgtEl>
                                      </p:cBhvr>
                                    </p:animEffect>
                                  </p:childTnLst>
                                </p:cTn>
                              </p:par>
                            </p:childTnLst>
                          </p:cTn>
                        </p:par>
                        <p:par>
                          <p:cTn id="23" fill="hold">
                            <p:stCondLst>
                              <p:cond delay="2000"/>
                            </p:stCondLst>
                            <p:childTnLst>
                              <p:par>
                                <p:cTn id="24" presetID="23" presetClass="entr" presetSubtype="16" fill="hold" nodeType="afterEffect">
                                  <p:stCondLst>
                                    <p:cond delay="0"/>
                                  </p:stCondLst>
                                  <p:childTnLst>
                                    <p:set>
                                      <p:cBhvr>
                                        <p:cTn id="25" dur="1" fill="hold">
                                          <p:stCondLst>
                                            <p:cond delay="0"/>
                                          </p:stCondLst>
                                        </p:cTn>
                                        <p:tgtEl>
                                          <p:spTgt spid="5149"/>
                                        </p:tgtEl>
                                        <p:attrNameLst>
                                          <p:attrName>style.visibility</p:attrName>
                                        </p:attrNameLst>
                                      </p:cBhvr>
                                      <p:to>
                                        <p:strVal val="visible"/>
                                      </p:to>
                                    </p:set>
                                    <p:anim calcmode="lin" valueType="num">
                                      <p:cBhvr>
                                        <p:cTn id="26" dur="500" fill="hold"/>
                                        <p:tgtEl>
                                          <p:spTgt spid="5149"/>
                                        </p:tgtEl>
                                        <p:attrNameLst>
                                          <p:attrName>ppt_w</p:attrName>
                                        </p:attrNameLst>
                                      </p:cBhvr>
                                      <p:tavLst>
                                        <p:tav tm="0">
                                          <p:val>
                                            <p:fltVal val="0"/>
                                          </p:val>
                                        </p:tav>
                                        <p:tav tm="100000">
                                          <p:val>
                                            <p:strVal val="#ppt_w"/>
                                          </p:val>
                                        </p:tav>
                                      </p:tavLst>
                                    </p:anim>
                                    <p:anim calcmode="lin" valueType="num">
                                      <p:cBhvr>
                                        <p:cTn id="27" dur="500" fill="hold"/>
                                        <p:tgtEl>
                                          <p:spTgt spid="5149"/>
                                        </p:tgtEl>
                                        <p:attrNameLst>
                                          <p:attrName>ppt_h</p:attrName>
                                        </p:attrNameLst>
                                      </p:cBhvr>
                                      <p:tavLst>
                                        <p:tav tm="0">
                                          <p:val>
                                            <p:fltVal val="0"/>
                                          </p:val>
                                        </p:tav>
                                        <p:tav tm="100000">
                                          <p:val>
                                            <p:strVal val="#ppt_h"/>
                                          </p:val>
                                        </p:tav>
                                      </p:tavLst>
                                    </p:anim>
                                  </p:childTnLst>
                                </p:cTn>
                              </p:par>
                              <p:par>
                                <p:cTn id="28" presetID="12" presetClass="entr" presetSubtype="1" fill="hold" nodeType="withEffect">
                                  <p:stCondLst>
                                    <p:cond delay="0"/>
                                  </p:stCondLst>
                                  <p:childTnLst>
                                    <p:set>
                                      <p:cBhvr>
                                        <p:cTn id="29" dur="1" fill="hold">
                                          <p:stCondLst>
                                            <p:cond delay="0"/>
                                          </p:stCondLst>
                                        </p:cTn>
                                        <p:tgtEl>
                                          <p:spTgt spid="5161"/>
                                        </p:tgtEl>
                                        <p:attrNameLst>
                                          <p:attrName>style.visibility</p:attrName>
                                        </p:attrNameLst>
                                      </p:cBhvr>
                                      <p:to>
                                        <p:strVal val="visible"/>
                                      </p:to>
                                    </p:set>
                                    <p:anim calcmode="lin" valueType="num">
                                      <p:cBhvr additive="base">
                                        <p:cTn id="30" dur="500"/>
                                        <p:tgtEl>
                                          <p:spTgt spid="5161"/>
                                        </p:tgtEl>
                                        <p:attrNameLst>
                                          <p:attrName>ppt_y</p:attrName>
                                        </p:attrNameLst>
                                      </p:cBhvr>
                                      <p:tavLst>
                                        <p:tav tm="0">
                                          <p:val>
                                            <p:strVal val="#ppt_y-#ppt_h*1.125000"/>
                                          </p:val>
                                        </p:tav>
                                        <p:tav tm="100000">
                                          <p:val>
                                            <p:strVal val="#ppt_y"/>
                                          </p:val>
                                        </p:tav>
                                      </p:tavLst>
                                    </p:anim>
                                    <p:animEffect transition="in" filter="wipe(down)">
                                      <p:cBhvr>
                                        <p:cTn id="31" dur="500"/>
                                        <p:tgtEl>
                                          <p:spTgt spid="5161"/>
                                        </p:tgtEl>
                                      </p:cBhvr>
                                    </p:animEffect>
                                  </p:childTnLst>
                                </p:cTn>
                              </p:par>
                            </p:childTnLst>
                          </p:cTn>
                        </p:par>
                        <p:par>
                          <p:cTn id="32" fill="hold">
                            <p:stCondLst>
                              <p:cond delay="2500"/>
                            </p:stCondLst>
                            <p:childTnLst>
                              <p:par>
                                <p:cTn id="33" presetID="22" presetClass="entr" presetSubtype="8" fill="hold" nodeType="afterEffect">
                                  <p:stCondLst>
                                    <p:cond delay="0"/>
                                  </p:stCondLst>
                                  <p:childTnLst>
                                    <p:set>
                                      <p:cBhvr>
                                        <p:cTn id="34" dur="1" fill="hold">
                                          <p:stCondLst>
                                            <p:cond delay="0"/>
                                          </p:stCondLst>
                                        </p:cTn>
                                        <p:tgtEl>
                                          <p:spTgt spid="5146"/>
                                        </p:tgtEl>
                                        <p:attrNameLst>
                                          <p:attrName>style.visibility</p:attrName>
                                        </p:attrNameLst>
                                      </p:cBhvr>
                                      <p:to>
                                        <p:strVal val="visible"/>
                                      </p:to>
                                    </p:set>
                                    <p:animEffect transition="in" filter="wipe(left)">
                                      <p:cBhvr>
                                        <p:cTn id="35" dur="350"/>
                                        <p:tgtEl>
                                          <p:spTgt spid="5146"/>
                                        </p:tgtEl>
                                      </p:cBhvr>
                                    </p:animEffect>
                                  </p:childTnLst>
                                </p:cTn>
                              </p:par>
                            </p:childTnLst>
                          </p:cTn>
                        </p:par>
                        <p:par>
                          <p:cTn id="36" fill="hold">
                            <p:stCondLst>
                              <p:cond delay="3000"/>
                            </p:stCondLst>
                            <p:childTnLst>
                              <p:par>
                                <p:cTn id="37" presetID="22" presetClass="entr" presetSubtype="8" fill="hold" grpId="0" nodeType="afterEffect">
                                  <p:stCondLst>
                                    <p:cond delay="0"/>
                                  </p:stCondLst>
                                  <p:childTnLst>
                                    <p:set>
                                      <p:cBhvr>
                                        <p:cTn id="38" dur="1" fill="hold">
                                          <p:stCondLst>
                                            <p:cond delay="0"/>
                                          </p:stCondLst>
                                        </p:cTn>
                                        <p:tgtEl>
                                          <p:spTgt spid="5142"/>
                                        </p:tgtEl>
                                        <p:attrNameLst>
                                          <p:attrName>style.visibility</p:attrName>
                                        </p:attrNameLst>
                                      </p:cBhvr>
                                      <p:to>
                                        <p:strVal val="visible"/>
                                      </p:to>
                                    </p:set>
                                    <p:animEffect transition="in" filter="wipe(left)">
                                      <p:cBhvr>
                                        <p:cTn id="39" dur="350"/>
                                        <p:tgtEl>
                                          <p:spTgt spid="5142"/>
                                        </p:tgtEl>
                                      </p:cBhvr>
                                    </p:animEffect>
                                  </p:childTnLst>
                                </p:cTn>
                              </p:par>
                            </p:childTnLst>
                          </p:cTn>
                        </p:par>
                        <p:par>
                          <p:cTn id="40" fill="hold">
                            <p:stCondLst>
                              <p:cond delay="3500"/>
                            </p:stCondLst>
                            <p:childTnLst>
                              <p:par>
                                <p:cTn id="41" presetID="23" presetClass="entr" presetSubtype="16" fill="hold" nodeType="afterEffect">
                                  <p:stCondLst>
                                    <p:cond delay="0"/>
                                  </p:stCondLst>
                                  <p:childTnLst>
                                    <p:set>
                                      <p:cBhvr>
                                        <p:cTn id="42" dur="1" fill="hold">
                                          <p:stCondLst>
                                            <p:cond delay="0"/>
                                          </p:stCondLst>
                                        </p:cTn>
                                        <p:tgtEl>
                                          <p:spTgt spid="5152"/>
                                        </p:tgtEl>
                                        <p:attrNameLst>
                                          <p:attrName>style.visibility</p:attrName>
                                        </p:attrNameLst>
                                      </p:cBhvr>
                                      <p:to>
                                        <p:strVal val="visible"/>
                                      </p:to>
                                    </p:set>
                                    <p:anim calcmode="lin" valueType="num">
                                      <p:cBhvr>
                                        <p:cTn id="43" dur="500" fill="hold"/>
                                        <p:tgtEl>
                                          <p:spTgt spid="5152"/>
                                        </p:tgtEl>
                                        <p:attrNameLst>
                                          <p:attrName>ppt_w</p:attrName>
                                        </p:attrNameLst>
                                      </p:cBhvr>
                                      <p:tavLst>
                                        <p:tav tm="0">
                                          <p:val>
                                            <p:fltVal val="0"/>
                                          </p:val>
                                        </p:tav>
                                        <p:tav tm="100000">
                                          <p:val>
                                            <p:strVal val="#ppt_w"/>
                                          </p:val>
                                        </p:tav>
                                      </p:tavLst>
                                    </p:anim>
                                    <p:anim calcmode="lin" valueType="num">
                                      <p:cBhvr>
                                        <p:cTn id="44" dur="500" fill="hold"/>
                                        <p:tgtEl>
                                          <p:spTgt spid="5152"/>
                                        </p:tgtEl>
                                        <p:attrNameLst>
                                          <p:attrName>ppt_h</p:attrName>
                                        </p:attrNameLst>
                                      </p:cBhvr>
                                      <p:tavLst>
                                        <p:tav tm="0">
                                          <p:val>
                                            <p:fltVal val="0"/>
                                          </p:val>
                                        </p:tav>
                                        <p:tav tm="100000">
                                          <p:val>
                                            <p:strVal val="#ppt_h"/>
                                          </p:val>
                                        </p:tav>
                                      </p:tavLst>
                                    </p:anim>
                                  </p:childTnLst>
                                </p:cTn>
                              </p:par>
                              <p:par>
                                <p:cTn id="45" presetID="12" presetClass="entr" presetSubtype="1" fill="hold" nodeType="withEffect">
                                  <p:stCondLst>
                                    <p:cond delay="0"/>
                                  </p:stCondLst>
                                  <p:childTnLst>
                                    <p:set>
                                      <p:cBhvr>
                                        <p:cTn id="46" dur="1" fill="hold">
                                          <p:stCondLst>
                                            <p:cond delay="0"/>
                                          </p:stCondLst>
                                        </p:cTn>
                                        <p:tgtEl>
                                          <p:spTgt spid="5164"/>
                                        </p:tgtEl>
                                        <p:attrNameLst>
                                          <p:attrName>style.visibility</p:attrName>
                                        </p:attrNameLst>
                                      </p:cBhvr>
                                      <p:to>
                                        <p:strVal val="visible"/>
                                      </p:to>
                                    </p:set>
                                    <p:anim calcmode="lin" valueType="num">
                                      <p:cBhvr additive="base">
                                        <p:cTn id="47" dur="500"/>
                                        <p:tgtEl>
                                          <p:spTgt spid="5164"/>
                                        </p:tgtEl>
                                        <p:attrNameLst>
                                          <p:attrName>ppt_y</p:attrName>
                                        </p:attrNameLst>
                                      </p:cBhvr>
                                      <p:tavLst>
                                        <p:tav tm="0">
                                          <p:val>
                                            <p:strVal val="#ppt_y-#ppt_h*1.125000"/>
                                          </p:val>
                                        </p:tav>
                                        <p:tav tm="100000">
                                          <p:val>
                                            <p:strVal val="#ppt_y"/>
                                          </p:val>
                                        </p:tav>
                                      </p:tavLst>
                                    </p:anim>
                                    <p:animEffect transition="in" filter="wipe(down)">
                                      <p:cBhvr>
                                        <p:cTn id="48" dur="500"/>
                                        <p:tgtEl>
                                          <p:spTgt spid="5164"/>
                                        </p:tgtEl>
                                      </p:cBhvr>
                                    </p:animEffect>
                                  </p:childTnLst>
                                </p:cTn>
                              </p:par>
                            </p:childTnLst>
                          </p:cTn>
                        </p:par>
                        <p:par>
                          <p:cTn id="49" fill="hold">
                            <p:stCondLst>
                              <p:cond delay="4000"/>
                            </p:stCondLst>
                            <p:childTnLst>
                              <p:par>
                                <p:cTn id="50" presetID="22" presetClass="entr" presetSubtype="8" fill="hold" nodeType="afterEffect">
                                  <p:stCondLst>
                                    <p:cond delay="0"/>
                                  </p:stCondLst>
                                  <p:childTnLst>
                                    <p:set>
                                      <p:cBhvr>
                                        <p:cTn id="51" dur="1" fill="hold">
                                          <p:stCondLst>
                                            <p:cond delay="0"/>
                                          </p:stCondLst>
                                        </p:cTn>
                                        <p:tgtEl>
                                          <p:spTgt spid="5147"/>
                                        </p:tgtEl>
                                        <p:attrNameLst>
                                          <p:attrName>style.visibility</p:attrName>
                                        </p:attrNameLst>
                                      </p:cBhvr>
                                      <p:to>
                                        <p:strVal val="visible"/>
                                      </p:to>
                                    </p:set>
                                    <p:animEffect transition="in" filter="wipe(left)">
                                      <p:cBhvr>
                                        <p:cTn id="52" dur="350"/>
                                        <p:tgtEl>
                                          <p:spTgt spid="5147"/>
                                        </p:tgtEl>
                                      </p:cBhvr>
                                    </p:animEffect>
                                  </p:childTnLst>
                                </p:cTn>
                              </p:par>
                            </p:childTnLst>
                          </p:cTn>
                        </p:par>
                        <p:par>
                          <p:cTn id="53" fill="hold">
                            <p:stCondLst>
                              <p:cond delay="4500"/>
                            </p:stCondLst>
                            <p:childTnLst>
                              <p:par>
                                <p:cTn id="54" presetID="22" presetClass="entr" presetSubtype="8" fill="hold" grpId="0" nodeType="afterEffect">
                                  <p:stCondLst>
                                    <p:cond delay="0"/>
                                  </p:stCondLst>
                                  <p:childTnLst>
                                    <p:set>
                                      <p:cBhvr>
                                        <p:cTn id="55" dur="1" fill="hold">
                                          <p:stCondLst>
                                            <p:cond delay="0"/>
                                          </p:stCondLst>
                                        </p:cTn>
                                        <p:tgtEl>
                                          <p:spTgt spid="5143"/>
                                        </p:tgtEl>
                                        <p:attrNameLst>
                                          <p:attrName>style.visibility</p:attrName>
                                        </p:attrNameLst>
                                      </p:cBhvr>
                                      <p:to>
                                        <p:strVal val="visible"/>
                                      </p:to>
                                    </p:set>
                                    <p:animEffect transition="in" filter="wipe(left)">
                                      <p:cBhvr>
                                        <p:cTn id="56" dur="350"/>
                                        <p:tgtEl>
                                          <p:spTgt spid="5143"/>
                                        </p:tgtEl>
                                      </p:cBhvr>
                                    </p:animEffect>
                                  </p:childTnLst>
                                </p:cTn>
                              </p:par>
                            </p:childTnLst>
                          </p:cTn>
                        </p:par>
                        <p:par>
                          <p:cTn id="57" fill="hold">
                            <p:stCondLst>
                              <p:cond delay="5000"/>
                            </p:stCondLst>
                            <p:childTnLst>
                              <p:par>
                                <p:cTn id="58" presetID="23" presetClass="entr" presetSubtype="16" fill="hold" nodeType="afterEffect">
                                  <p:stCondLst>
                                    <p:cond delay="0"/>
                                  </p:stCondLst>
                                  <p:childTnLst>
                                    <p:set>
                                      <p:cBhvr>
                                        <p:cTn id="59" dur="1" fill="hold">
                                          <p:stCondLst>
                                            <p:cond delay="0"/>
                                          </p:stCondLst>
                                        </p:cTn>
                                        <p:tgtEl>
                                          <p:spTgt spid="5155"/>
                                        </p:tgtEl>
                                        <p:attrNameLst>
                                          <p:attrName>style.visibility</p:attrName>
                                        </p:attrNameLst>
                                      </p:cBhvr>
                                      <p:to>
                                        <p:strVal val="visible"/>
                                      </p:to>
                                    </p:set>
                                    <p:anim calcmode="lin" valueType="num">
                                      <p:cBhvr>
                                        <p:cTn id="60" dur="500" fill="hold"/>
                                        <p:tgtEl>
                                          <p:spTgt spid="5155"/>
                                        </p:tgtEl>
                                        <p:attrNameLst>
                                          <p:attrName>ppt_w</p:attrName>
                                        </p:attrNameLst>
                                      </p:cBhvr>
                                      <p:tavLst>
                                        <p:tav tm="0">
                                          <p:val>
                                            <p:fltVal val="0"/>
                                          </p:val>
                                        </p:tav>
                                        <p:tav tm="100000">
                                          <p:val>
                                            <p:strVal val="#ppt_w"/>
                                          </p:val>
                                        </p:tav>
                                      </p:tavLst>
                                    </p:anim>
                                    <p:anim calcmode="lin" valueType="num">
                                      <p:cBhvr>
                                        <p:cTn id="61" dur="500" fill="hold"/>
                                        <p:tgtEl>
                                          <p:spTgt spid="5155"/>
                                        </p:tgtEl>
                                        <p:attrNameLst>
                                          <p:attrName>ppt_h</p:attrName>
                                        </p:attrNameLst>
                                      </p:cBhvr>
                                      <p:tavLst>
                                        <p:tav tm="0">
                                          <p:val>
                                            <p:fltVal val="0"/>
                                          </p:val>
                                        </p:tav>
                                        <p:tav tm="100000">
                                          <p:val>
                                            <p:strVal val="#ppt_h"/>
                                          </p:val>
                                        </p:tav>
                                      </p:tavLst>
                                    </p:anim>
                                  </p:childTnLst>
                                </p:cTn>
                              </p:par>
                              <p:par>
                                <p:cTn id="62" presetID="12" presetClass="entr" presetSubtype="1" fill="hold" nodeType="withEffect">
                                  <p:stCondLst>
                                    <p:cond delay="0"/>
                                  </p:stCondLst>
                                  <p:childTnLst>
                                    <p:set>
                                      <p:cBhvr>
                                        <p:cTn id="63" dur="1" fill="hold">
                                          <p:stCondLst>
                                            <p:cond delay="0"/>
                                          </p:stCondLst>
                                        </p:cTn>
                                        <p:tgtEl>
                                          <p:spTgt spid="5167"/>
                                        </p:tgtEl>
                                        <p:attrNameLst>
                                          <p:attrName>style.visibility</p:attrName>
                                        </p:attrNameLst>
                                      </p:cBhvr>
                                      <p:to>
                                        <p:strVal val="visible"/>
                                      </p:to>
                                    </p:set>
                                    <p:anim calcmode="lin" valueType="num">
                                      <p:cBhvr additive="base">
                                        <p:cTn id="64" dur="500"/>
                                        <p:tgtEl>
                                          <p:spTgt spid="5167"/>
                                        </p:tgtEl>
                                        <p:attrNameLst>
                                          <p:attrName>ppt_y</p:attrName>
                                        </p:attrNameLst>
                                      </p:cBhvr>
                                      <p:tavLst>
                                        <p:tav tm="0">
                                          <p:val>
                                            <p:strVal val="#ppt_y-#ppt_h*1.125000"/>
                                          </p:val>
                                        </p:tav>
                                        <p:tav tm="100000">
                                          <p:val>
                                            <p:strVal val="#ppt_y"/>
                                          </p:val>
                                        </p:tav>
                                      </p:tavLst>
                                    </p:anim>
                                    <p:animEffect transition="in" filter="wipe(down)">
                                      <p:cBhvr>
                                        <p:cTn id="65" dur="500"/>
                                        <p:tgtEl>
                                          <p:spTgt spid="5167"/>
                                        </p:tgtEl>
                                      </p:cBhvr>
                                    </p:animEffect>
                                  </p:childTnLst>
                                </p:cTn>
                              </p:par>
                            </p:childTnLst>
                          </p:cTn>
                        </p:par>
                        <p:par>
                          <p:cTn id="66" fill="hold">
                            <p:stCondLst>
                              <p:cond delay="5500"/>
                            </p:stCondLst>
                            <p:childTnLst>
                              <p:par>
                                <p:cTn id="67" presetID="22" presetClass="entr" presetSubtype="8" fill="hold" nodeType="afterEffect">
                                  <p:stCondLst>
                                    <p:cond delay="0"/>
                                  </p:stCondLst>
                                  <p:childTnLst>
                                    <p:set>
                                      <p:cBhvr>
                                        <p:cTn id="68" dur="1" fill="hold">
                                          <p:stCondLst>
                                            <p:cond delay="0"/>
                                          </p:stCondLst>
                                        </p:cTn>
                                        <p:tgtEl>
                                          <p:spTgt spid="5148"/>
                                        </p:tgtEl>
                                        <p:attrNameLst>
                                          <p:attrName>style.visibility</p:attrName>
                                        </p:attrNameLst>
                                      </p:cBhvr>
                                      <p:to>
                                        <p:strVal val="visible"/>
                                      </p:to>
                                    </p:set>
                                    <p:animEffect transition="in" filter="wipe(left)">
                                      <p:cBhvr>
                                        <p:cTn id="69" dur="350"/>
                                        <p:tgtEl>
                                          <p:spTgt spid="5148"/>
                                        </p:tgtEl>
                                      </p:cBhvr>
                                    </p:animEffect>
                                  </p:childTnLst>
                                </p:cTn>
                              </p:par>
                            </p:childTnLst>
                          </p:cTn>
                        </p:par>
                        <p:par>
                          <p:cTn id="70" fill="hold">
                            <p:stCondLst>
                              <p:cond delay="6000"/>
                            </p:stCondLst>
                            <p:childTnLst>
                              <p:par>
                                <p:cTn id="71" presetID="22" presetClass="entr" presetSubtype="8" fill="hold" grpId="0" nodeType="afterEffect">
                                  <p:stCondLst>
                                    <p:cond delay="0"/>
                                  </p:stCondLst>
                                  <p:childTnLst>
                                    <p:set>
                                      <p:cBhvr>
                                        <p:cTn id="72" dur="1" fill="hold">
                                          <p:stCondLst>
                                            <p:cond delay="0"/>
                                          </p:stCondLst>
                                        </p:cTn>
                                        <p:tgtEl>
                                          <p:spTgt spid="5144"/>
                                        </p:tgtEl>
                                        <p:attrNameLst>
                                          <p:attrName>style.visibility</p:attrName>
                                        </p:attrNameLst>
                                      </p:cBhvr>
                                      <p:to>
                                        <p:strVal val="visible"/>
                                      </p:to>
                                    </p:set>
                                    <p:animEffect transition="in" filter="wipe(left)">
                                      <p:cBhvr>
                                        <p:cTn id="73" dur="350"/>
                                        <p:tgtEl>
                                          <p:spTgt spid="5144"/>
                                        </p:tgtEl>
                                      </p:cBhvr>
                                    </p:animEffect>
                                  </p:childTnLst>
                                </p:cTn>
                              </p:par>
                            </p:childTnLst>
                          </p:cTn>
                        </p:par>
                        <p:par>
                          <p:cTn id="74" fill="hold">
                            <p:stCondLst>
                              <p:cond delay="6500"/>
                            </p:stCondLst>
                            <p:childTnLst>
                              <p:par>
                                <p:cTn id="75" presetID="23" presetClass="entr" presetSubtype="16" fill="hold" nodeType="afterEffect">
                                  <p:stCondLst>
                                    <p:cond delay="0"/>
                                  </p:stCondLst>
                                  <p:childTnLst>
                                    <p:set>
                                      <p:cBhvr>
                                        <p:cTn id="76" dur="1" fill="hold">
                                          <p:stCondLst>
                                            <p:cond delay="0"/>
                                          </p:stCondLst>
                                        </p:cTn>
                                        <p:tgtEl>
                                          <p:spTgt spid="5158"/>
                                        </p:tgtEl>
                                        <p:attrNameLst>
                                          <p:attrName>style.visibility</p:attrName>
                                        </p:attrNameLst>
                                      </p:cBhvr>
                                      <p:to>
                                        <p:strVal val="visible"/>
                                      </p:to>
                                    </p:set>
                                    <p:anim calcmode="lin" valueType="num">
                                      <p:cBhvr>
                                        <p:cTn id="77" dur="500" fill="hold"/>
                                        <p:tgtEl>
                                          <p:spTgt spid="5158"/>
                                        </p:tgtEl>
                                        <p:attrNameLst>
                                          <p:attrName>ppt_w</p:attrName>
                                        </p:attrNameLst>
                                      </p:cBhvr>
                                      <p:tavLst>
                                        <p:tav tm="0">
                                          <p:val>
                                            <p:fltVal val="0"/>
                                          </p:val>
                                        </p:tav>
                                        <p:tav tm="100000">
                                          <p:val>
                                            <p:strVal val="#ppt_w"/>
                                          </p:val>
                                        </p:tav>
                                      </p:tavLst>
                                    </p:anim>
                                    <p:anim calcmode="lin" valueType="num">
                                      <p:cBhvr>
                                        <p:cTn id="78" dur="500" fill="hold"/>
                                        <p:tgtEl>
                                          <p:spTgt spid="5158"/>
                                        </p:tgtEl>
                                        <p:attrNameLst>
                                          <p:attrName>ppt_h</p:attrName>
                                        </p:attrNameLst>
                                      </p:cBhvr>
                                      <p:tavLst>
                                        <p:tav tm="0">
                                          <p:val>
                                            <p:fltVal val="0"/>
                                          </p:val>
                                        </p:tav>
                                        <p:tav tm="100000">
                                          <p:val>
                                            <p:strVal val="#ppt_h"/>
                                          </p:val>
                                        </p:tav>
                                      </p:tavLst>
                                    </p:anim>
                                  </p:childTnLst>
                                </p:cTn>
                              </p:par>
                              <p:par>
                                <p:cTn id="79" presetID="12" presetClass="entr" presetSubtype="1" fill="hold" nodeType="withEffect">
                                  <p:stCondLst>
                                    <p:cond delay="0"/>
                                  </p:stCondLst>
                                  <p:childTnLst>
                                    <p:set>
                                      <p:cBhvr>
                                        <p:cTn id="80" dur="1" fill="hold">
                                          <p:stCondLst>
                                            <p:cond delay="0"/>
                                          </p:stCondLst>
                                        </p:cTn>
                                        <p:tgtEl>
                                          <p:spTgt spid="5170"/>
                                        </p:tgtEl>
                                        <p:attrNameLst>
                                          <p:attrName>style.visibility</p:attrName>
                                        </p:attrNameLst>
                                      </p:cBhvr>
                                      <p:to>
                                        <p:strVal val="visible"/>
                                      </p:to>
                                    </p:set>
                                    <p:anim calcmode="lin" valueType="num">
                                      <p:cBhvr additive="base">
                                        <p:cTn id="81" dur="500"/>
                                        <p:tgtEl>
                                          <p:spTgt spid="5170"/>
                                        </p:tgtEl>
                                        <p:attrNameLst>
                                          <p:attrName>ppt_y</p:attrName>
                                        </p:attrNameLst>
                                      </p:cBhvr>
                                      <p:tavLst>
                                        <p:tav tm="0">
                                          <p:val>
                                            <p:strVal val="#ppt_y-#ppt_h*1.125000"/>
                                          </p:val>
                                        </p:tav>
                                        <p:tav tm="100000">
                                          <p:val>
                                            <p:strVal val="#ppt_y"/>
                                          </p:val>
                                        </p:tav>
                                      </p:tavLst>
                                    </p:anim>
                                    <p:animEffect transition="in" filter="wipe(down)">
                                      <p:cBhvr>
                                        <p:cTn id="82" dur="500"/>
                                        <p:tgtEl>
                                          <p:spTgt spid="5170"/>
                                        </p:tgtEl>
                                      </p:cBhvr>
                                    </p:animEffect>
                                  </p:childTnLst>
                                </p:cTn>
                              </p:par>
                            </p:childTnLst>
                          </p:cTn>
                        </p:par>
                        <p:par>
                          <p:cTn id="83" fill="hold">
                            <p:stCondLst>
                              <p:cond delay="7000"/>
                            </p:stCondLst>
                            <p:childTnLst>
                              <p:par>
                                <p:cTn id="84" presetID="22" presetClass="entr" presetSubtype="8" fill="hold" nodeType="afterEffect">
                                  <p:stCondLst>
                                    <p:cond delay="0"/>
                                  </p:stCondLst>
                                  <p:childTnLst>
                                    <p:set>
                                      <p:cBhvr>
                                        <p:cTn id="85" dur="1" fill="hold">
                                          <p:stCondLst>
                                            <p:cond delay="0"/>
                                          </p:stCondLst>
                                        </p:cTn>
                                        <p:tgtEl>
                                          <p:spTgt spid="5145"/>
                                        </p:tgtEl>
                                        <p:attrNameLst>
                                          <p:attrName>style.visibility</p:attrName>
                                        </p:attrNameLst>
                                      </p:cBhvr>
                                      <p:to>
                                        <p:strVal val="visible"/>
                                      </p:to>
                                    </p:set>
                                    <p:animEffect transition="in" filter="wipe(left)">
                                      <p:cBhvr>
                                        <p:cTn id="86" dur="350"/>
                                        <p:tgtEl>
                                          <p:spTgt spid="5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1" grpId="0" bldLvl="0" animBg="1"/>
      <p:bldP spid="5142" grpId="0" bldLvl="0" animBg="1"/>
      <p:bldP spid="5143" grpId="0" bldLvl="0" animBg="1"/>
      <p:bldP spid="5144"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等腰三角形 1"/>
          <p:cNvSpPr/>
          <p:nvPr/>
        </p:nvSpPr>
        <p:spPr>
          <a:xfrm rot="5400000">
            <a:off x="5980724" y="1130390"/>
            <a:ext cx="920640" cy="793655"/>
          </a:xfrm>
          <a:prstGeom prst="triangl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9" name="等腰三角形 8"/>
          <p:cNvSpPr/>
          <p:nvPr/>
        </p:nvSpPr>
        <p:spPr>
          <a:xfrm rot="5400000">
            <a:off x="5980724" y="2051030"/>
            <a:ext cx="920640" cy="793655"/>
          </a:xfrm>
          <a:prstGeom prst="triangl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10" name="等腰三角形 9"/>
          <p:cNvSpPr/>
          <p:nvPr/>
        </p:nvSpPr>
        <p:spPr>
          <a:xfrm rot="5400000">
            <a:off x="5980724" y="2971669"/>
            <a:ext cx="920640" cy="793655"/>
          </a:xfrm>
          <a:prstGeom prst="triangle">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11" name="等腰三角形 10"/>
          <p:cNvSpPr/>
          <p:nvPr/>
        </p:nvSpPr>
        <p:spPr>
          <a:xfrm rot="16200000" flipH="1">
            <a:off x="5980724" y="2511350"/>
            <a:ext cx="920640" cy="793655"/>
          </a:xfrm>
          <a:prstGeom prs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12" name="等腰三角形 11"/>
          <p:cNvSpPr/>
          <p:nvPr/>
        </p:nvSpPr>
        <p:spPr>
          <a:xfrm rot="16200000" flipH="1">
            <a:off x="5980724" y="3431989"/>
            <a:ext cx="920640" cy="793655"/>
          </a:xfrm>
          <a:prstGeom prst="triangl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13" name="等腰三角形 12"/>
          <p:cNvSpPr/>
          <p:nvPr/>
        </p:nvSpPr>
        <p:spPr>
          <a:xfrm rot="16200000" flipH="1">
            <a:off x="5980724" y="1590709"/>
            <a:ext cx="920640" cy="793655"/>
          </a:xfrm>
          <a:prstGeom prst="triangl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15" name="等腰三角形 14"/>
          <p:cNvSpPr/>
          <p:nvPr/>
        </p:nvSpPr>
        <p:spPr>
          <a:xfrm rot="5400000">
            <a:off x="-194559" y="2479664"/>
            <a:ext cx="2761922" cy="2380959"/>
          </a:xfrm>
          <a:prstGeom prst="triangl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16" name="等腰三角形 15"/>
          <p:cNvSpPr/>
          <p:nvPr/>
        </p:nvSpPr>
        <p:spPr>
          <a:xfrm rot="5400000">
            <a:off x="-102407" y="5149434"/>
            <a:ext cx="1425769" cy="1229110"/>
          </a:xfrm>
          <a:prstGeom prst="triangle">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17" name="等腰三角形 16"/>
          <p:cNvSpPr/>
          <p:nvPr/>
        </p:nvSpPr>
        <p:spPr>
          <a:xfrm rot="5400000">
            <a:off x="-108718" y="821503"/>
            <a:ext cx="1576398" cy="1358962"/>
          </a:xfrm>
          <a:prstGeom prst="triangle">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18" name="等腰三角形 17"/>
          <p:cNvSpPr/>
          <p:nvPr/>
        </p:nvSpPr>
        <p:spPr>
          <a:xfrm rot="5400000">
            <a:off x="-108466" y="1609704"/>
            <a:ext cx="1576398" cy="1358962"/>
          </a:xfrm>
          <a:prstGeom prst="triangl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19" name="等腰三角形 18"/>
          <p:cNvSpPr/>
          <p:nvPr/>
        </p:nvSpPr>
        <p:spPr>
          <a:xfrm rot="5400000">
            <a:off x="-108466" y="4323422"/>
            <a:ext cx="1576398" cy="1358962"/>
          </a:xfrm>
          <a:prstGeom prst="triangl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20" name="等腰三角形 19"/>
          <p:cNvSpPr/>
          <p:nvPr/>
        </p:nvSpPr>
        <p:spPr>
          <a:xfrm rot="5400000">
            <a:off x="-108466" y="5385796"/>
            <a:ext cx="1576398" cy="1358962"/>
          </a:xfrm>
          <a:prstGeom prst="triangl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22" name="等腰三角形 21"/>
          <p:cNvSpPr/>
          <p:nvPr/>
        </p:nvSpPr>
        <p:spPr>
          <a:xfrm rot="16200000" flipH="1">
            <a:off x="10076002" y="190113"/>
            <a:ext cx="2748983" cy="2369806"/>
          </a:xfrm>
          <a:prstGeom prst="triangl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24" name="等腰三角形 23"/>
          <p:cNvSpPr/>
          <p:nvPr/>
        </p:nvSpPr>
        <p:spPr>
          <a:xfrm rot="16200000" flipH="1">
            <a:off x="11278273" y="2857579"/>
            <a:ext cx="1457653" cy="1256596"/>
          </a:xfrm>
          <a:prstGeom prst="triangl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25" name="等腰三角形 24"/>
          <p:cNvSpPr/>
          <p:nvPr/>
        </p:nvSpPr>
        <p:spPr>
          <a:xfrm rot="16200000" flipH="1">
            <a:off x="11334987" y="5578160"/>
            <a:ext cx="1374490" cy="1184904"/>
          </a:xfrm>
          <a:prstGeom prs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27" name="等腰三角形 26"/>
          <p:cNvSpPr/>
          <p:nvPr/>
        </p:nvSpPr>
        <p:spPr>
          <a:xfrm rot="16200000" flipH="1">
            <a:off x="11147005" y="2189910"/>
            <a:ext cx="1576398" cy="1358962"/>
          </a:xfrm>
          <a:prstGeom prst="triangl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28" name="等腰三角形 27"/>
          <p:cNvSpPr/>
          <p:nvPr/>
        </p:nvSpPr>
        <p:spPr>
          <a:xfrm rot="16200000" flipH="1">
            <a:off x="11147005" y="3778862"/>
            <a:ext cx="1576398" cy="1358962"/>
          </a:xfrm>
          <a:prstGeom prst="triangl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29" name="等腰三角形 28"/>
          <p:cNvSpPr/>
          <p:nvPr/>
        </p:nvSpPr>
        <p:spPr>
          <a:xfrm rot="16200000" flipH="1">
            <a:off x="11147005" y="4841236"/>
            <a:ext cx="1576398" cy="1358962"/>
          </a:xfrm>
          <a:prstGeom prst="triangl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32" name="Subtitle 9"/>
          <p:cNvSpPr txBox="1"/>
          <p:nvPr/>
        </p:nvSpPr>
        <p:spPr>
          <a:xfrm>
            <a:off x="4383729" y="4616840"/>
            <a:ext cx="4114630" cy="693420"/>
          </a:xfrm>
          <a:prstGeom prst="rect">
            <a:avLst/>
          </a:prstGeom>
        </p:spPr>
        <p:txBody>
          <a:bodyPr vert="horz" wrap="square" lIns="108715" tIns="54357" rIns="108715" bIns="54357" rtlCol="0">
            <a:spAutoFit/>
          </a:bodyPr>
          <a:lstStyle>
            <a:defPPr>
              <a:defRPr lang="zh-CN"/>
            </a:defPPr>
            <a:lvl1pPr indent="0" algn="r" defTabSz="1087120">
              <a:lnSpc>
                <a:spcPct val="100000"/>
              </a:lnSpc>
              <a:spcBef>
                <a:spcPct val="20000"/>
              </a:spcBef>
              <a:buFont typeface="Arial" panose="020B0604020202020204"/>
              <a:buNone/>
              <a:defRPr sz="2000">
                <a:solidFill>
                  <a:schemeClr val="accent2"/>
                </a:solidFill>
                <a:latin typeface="微软雅黑" panose="020B0503020204020204" pitchFamily="34" charset="-122"/>
                <a:ea typeface="微软雅黑" panose="020B0503020204020204" pitchFamily="34" charset="-122"/>
                <a:cs typeface="Open Sans Light"/>
              </a:defRPr>
            </a:lvl1pPr>
            <a:lvl2pPr marL="1087755" indent="0" algn="ctr" defTabSz="1087120">
              <a:lnSpc>
                <a:spcPct val="130000"/>
              </a:lnSpc>
              <a:spcBef>
                <a:spcPct val="20000"/>
              </a:spcBef>
              <a:buFont typeface="Arial" panose="020B0604020202020204"/>
              <a:buNone/>
              <a:defRPr sz="3100">
                <a:solidFill>
                  <a:schemeClr val="tx1">
                    <a:tint val="75000"/>
                  </a:schemeClr>
                </a:solidFill>
                <a:latin typeface="Open Sans"/>
                <a:cs typeface="Open Sans"/>
              </a:defRPr>
            </a:lvl2pPr>
            <a:lvl3pPr marL="2174875" indent="0" algn="ctr" defTabSz="1087120">
              <a:lnSpc>
                <a:spcPct val="130000"/>
              </a:lnSpc>
              <a:spcBef>
                <a:spcPct val="20000"/>
              </a:spcBef>
              <a:buFont typeface="Arial" panose="020B0604020202020204"/>
              <a:buNone/>
              <a:defRPr sz="3100">
                <a:solidFill>
                  <a:schemeClr val="tx1">
                    <a:tint val="75000"/>
                  </a:schemeClr>
                </a:solidFill>
                <a:latin typeface="Open Sans"/>
                <a:cs typeface="Open Sans"/>
              </a:defRPr>
            </a:lvl3pPr>
            <a:lvl4pPr marL="3262630" indent="0" algn="ctr" defTabSz="1087120">
              <a:lnSpc>
                <a:spcPct val="130000"/>
              </a:lnSpc>
              <a:spcBef>
                <a:spcPct val="20000"/>
              </a:spcBef>
              <a:buFont typeface="Arial" panose="020B0604020202020204"/>
              <a:buNone/>
              <a:defRPr sz="3100">
                <a:solidFill>
                  <a:schemeClr val="tx1">
                    <a:tint val="75000"/>
                  </a:schemeClr>
                </a:solidFill>
                <a:latin typeface="Open Sans"/>
                <a:cs typeface="Open Sans"/>
              </a:defRPr>
            </a:lvl4pPr>
            <a:lvl5pPr marL="4349750" indent="0" algn="ctr" defTabSz="1087120">
              <a:lnSpc>
                <a:spcPct val="130000"/>
              </a:lnSpc>
              <a:spcBef>
                <a:spcPct val="20000"/>
              </a:spcBef>
              <a:buFont typeface="Arial" panose="020B0604020202020204"/>
              <a:buNone/>
              <a:defRPr sz="3100">
                <a:solidFill>
                  <a:schemeClr val="tx1">
                    <a:tint val="75000"/>
                  </a:schemeClr>
                </a:solidFill>
                <a:latin typeface="Open Sans"/>
                <a:cs typeface="Open Sans"/>
              </a:defRPr>
            </a:lvl5pPr>
            <a:lvl6pPr marL="5437505" indent="0" algn="ctr" defTabSz="1087120">
              <a:spcBef>
                <a:spcPct val="20000"/>
              </a:spcBef>
              <a:buFont typeface="Arial" panose="020B0604020202020204"/>
              <a:buNone/>
              <a:defRPr sz="4800">
                <a:solidFill>
                  <a:schemeClr val="tx1">
                    <a:tint val="75000"/>
                  </a:schemeClr>
                </a:solidFill>
              </a:defRPr>
            </a:lvl6pPr>
            <a:lvl7pPr marL="6524625" indent="0" algn="ctr" defTabSz="1087120">
              <a:spcBef>
                <a:spcPct val="20000"/>
              </a:spcBef>
              <a:buFont typeface="Arial" panose="020B0604020202020204"/>
              <a:buNone/>
              <a:defRPr sz="4800">
                <a:solidFill>
                  <a:schemeClr val="tx1">
                    <a:tint val="75000"/>
                  </a:schemeClr>
                </a:solidFill>
              </a:defRPr>
            </a:lvl7pPr>
            <a:lvl8pPr marL="7612380" indent="0" algn="ctr" defTabSz="1087120">
              <a:spcBef>
                <a:spcPct val="20000"/>
              </a:spcBef>
              <a:buFont typeface="Arial" panose="020B0604020202020204"/>
              <a:buNone/>
              <a:defRPr sz="4800">
                <a:solidFill>
                  <a:schemeClr val="tx1">
                    <a:tint val="75000"/>
                  </a:schemeClr>
                </a:solidFill>
              </a:defRPr>
            </a:lvl8pPr>
            <a:lvl9pPr marL="8699500" indent="0" algn="ctr" defTabSz="1087120">
              <a:spcBef>
                <a:spcPct val="20000"/>
              </a:spcBef>
              <a:buFont typeface="Arial" panose="020B0604020202020204"/>
              <a:buNone/>
              <a:defRPr sz="4800">
                <a:solidFill>
                  <a:schemeClr val="tx1">
                    <a:tint val="75000"/>
                  </a:schemeClr>
                </a:solidFill>
              </a:defRPr>
            </a:lvl9pPr>
          </a:lstStyle>
          <a:p>
            <a:pPr algn="ctr">
              <a:defRPr/>
            </a:pPr>
            <a:r>
              <a:rPr lang="zh-CN" sz="3805" b="1" dirty="0">
                <a:solidFill>
                  <a:schemeClr val="bg1"/>
                </a:solidFill>
                <a:latin typeface="幼圆" panose="02010509060101010101" charset="-122"/>
                <a:ea typeface="幼圆" panose="02010509060101010101" charset="-122"/>
                <a:cs typeface="Arial" panose="020B0604020202020204" pitchFamily="34" charset="0"/>
                <a:sym typeface="+mn-ea"/>
              </a:rPr>
              <a:t>问题挑战</a:t>
            </a:r>
            <a:endParaRPr lang="en-US" altLang="zh-CN" sz="3810" b="1" kern="0" dirty="0">
              <a:solidFill>
                <a:srgbClr val="FFFFFF"/>
              </a:solidFill>
              <a:latin typeface="+mn-lt"/>
              <a:ea typeface="+mn-ea"/>
              <a:cs typeface="+mn-ea"/>
              <a:sym typeface="+mn-lt"/>
            </a:endParaRPr>
          </a:p>
        </p:txBody>
      </p:sp>
      <p:sp>
        <p:nvSpPr>
          <p:cNvPr id="33" name="矩形 32"/>
          <p:cNvSpPr/>
          <p:nvPr/>
        </p:nvSpPr>
        <p:spPr>
          <a:xfrm>
            <a:off x="4114881" y="5226398"/>
            <a:ext cx="4652326" cy="481330"/>
          </a:xfrm>
          <a:prstGeom prst="rect">
            <a:avLst/>
          </a:prstGeom>
        </p:spPr>
        <p:txBody>
          <a:bodyPr wrap="square">
            <a:spAutoFit/>
          </a:bodyPr>
          <a:lstStyle/>
          <a:p>
            <a:pPr algn="ctr" defTabSz="1087120">
              <a:spcBef>
                <a:spcPct val="20000"/>
              </a:spcBef>
              <a:defRPr/>
            </a:pPr>
            <a:r>
              <a:rPr lang="en-US" altLang="zh-CN" sz="2540" kern="0" dirty="0">
                <a:solidFill>
                  <a:srgbClr val="FFFFFF"/>
                </a:solidFill>
                <a:cs typeface="+mn-ea"/>
                <a:sym typeface="+mn-lt"/>
              </a:rPr>
              <a:t>PROBLEMS AND CHALLENGES</a:t>
            </a:r>
            <a:endParaRPr lang="en-US" altLang="zh-CN" sz="2540" kern="0" dirty="0">
              <a:solidFill>
                <a:srgbClr val="FFFFFF"/>
              </a:solidFill>
              <a:cs typeface="+mn-ea"/>
              <a:sym typeface="+mn-lt"/>
            </a:endParaRPr>
          </a:p>
        </p:txBody>
      </p:sp>
      <p:sp>
        <p:nvSpPr>
          <p:cNvPr id="34" name="等腰三角形 33"/>
          <p:cNvSpPr/>
          <p:nvPr/>
        </p:nvSpPr>
        <p:spPr>
          <a:xfrm rot="5400000">
            <a:off x="2447118" y="2631804"/>
            <a:ext cx="551209" cy="475180"/>
          </a:xfrm>
          <a:prstGeom prst="triangle">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36" name="等腰三角形 35"/>
          <p:cNvSpPr/>
          <p:nvPr/>
        </p:nvSpPr>
        <p:spPr>
          <a:xfrm rot="5400000">
            <a:off x="1847343" y="767145"/>
            <a:ext cx="788198" cy="679481"/>
          </a:xfrm>
          <a:prstGeom prst="triangle">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37" name="等腰三角形 36"/>
          <p:cNvSpPr/>
          <p:nvPr/>
        </p:nvSpPr>
        <p:spPr>
          <a:xfrm rot="5400000">
            <a:off x="1718743" y="6100301"/>
            <a:ext cx="507826" cy="437779"/>
          </a:xfrm>
          <a:prstGeom prst="triangle">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38" name="等腰三角形 37"/>
          <p:cNvSpPr/>
          <p:nvPr/>
        </p:nvSpPr>
        <p:spPr>
          <a:xfrm rot="16200000" flipH="1">
            <a:off x="10382508" y="2006452"/>
            <a:ext cx="630844" cy="543829"/>
          </a:xfrm>
          <a:prstGeom prst="triangl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39" name="等腰三角形 38"/>
          <p:cNvSpPr/>
          <p:nvPr/>
        </p:nvSpPr>
        <p:spPr>
          <a:xfrm rot="16200000">
            <a:off x="10796714" y="4824861"/>
            <a:ext cx="352595" cy="303961"/>
          </a:xfrm>
          <a:prstGeom prst="triangl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Tree>
  </p:cSld>
  <p:clrMapOvr>
    <a:masterClrMapping/>
  </p:clrMapOvr>
  <p:transition spd="slow" advTm="3738">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200"/>
                                        <p:tgtEl>
                                          <p:spTgt spid="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200"/>
                                        <p:tgtEl>
                                          <p:spTgt spid="10"/>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right)">
                                      <p:cBhvr>
                                        <p:cTn id="16" dur="200"/>
                                        <p:tgtEl>
                                          <p:spTgt spid="13"/>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right)">
                                      <p:cBhvr>
                                        <p:cTn id="19" dur="200"/>
                                        <p:tgtEl>
                                          <p:spTgt spid="11"/>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right)">
                                      <p:cBhvr>
                                        <p:cTn id="22" dur="200"/>
                                        <p:tgtEl>
                                          <p:spTgt spid="12"/>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200"/>
                                        <p:tgtEl>
                                          <p:spTgt spid="32"/>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200"/>
                                        <p:tgtEl>
                                          <p:spTgt spid="33"/>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p:cTn id="33" dur="200" fill="hold"/>
                                        <p:tgtEl>
                                          <p:spTgt spid="15"/>
                                        </p:tgtEl>
                                        <p:attrNameLst>
                                          <p:attrName>ppt_w</p:attrName>
                                        </p:attrNameLst>
                                      </p:cBhvr>
                                      <p:tavLst>
                                        <p:tav tm="0">
                                          <p:val>
                                            <p:fltVal val="0"/>
                                          </p:val>
                                        </p:tav>
                                        <p:tav tm="100000">
                                          <p:val>
                                            <p:strVal val="#ppt_w"/>
                                          </p:val>
                                        </p:tav>
                                      </p:tavLst>
                                    </p:anim>
                                    <p:anim calcmode="lin" valueType="num">
                                      <p:cBhvr>
                                        <p:cTn id="34" dur="200" fill="hold"/>
                                        <p:tgtEl>
                                          <p:spTgt spid="15"/>
                                        </p:tgtEl>
                                        <p:attrNameLst>
                                          <p:attrName>ppt_h</p:attrName>
                                        </p:attrNameLst>
                                      </p:cBhvr>
                                      <p:tavLst>
                                        <p:tav tm="0">
                                          <p:val>
                                            <p:fltVal val="0"/>
                                          </p:val>
                                        </p:tav>
                                        <p:tav tm="100000">
                                          <p:val>
                                            <p:strVal val="#ppt_h"/>
                                          </p:val>
                                        </p:tav>
                                      </p:tavLst>
                                    </p:anim>
                                    <p:anim calcmode="lin" valueType="num">
                                      <p:cBhvr>
                                        <p:cTn id="35" dur="200" fill="hold"/>
                                        <p:tgtEl>
                                          <p:spTgt spid="15"/>
                                        </p:tgtEl>
                                        <p:attrNameLst>
                                          <p:attrName>style.rotation</p:attrName>
                                        </p:attrNameLst>
                                      </p:cBhvr>
                                      <p:tavLst>
                                        <p:tav tm="0">
                                          <p:val>
                                            <p:fltVal val="90"/>
                                          </p:val>
                                        </p:tav>
                                        <p:tav tm="100000">
                                          <p:val>
                                            <p:fltVal val="0"/>
                                          </p:val>
                                        </p:tav>
                                      </p:tavLst>
                                    </p:anim>
                                    <p:animEffect transition="in" filter="fade">
                                      <p:cBhvr>
                                        <p:cTn id="36" dur="200"/>
                                        <p:tgtEl>
                                          <p:spTgt spid="15"/>
                                        </p:tgtEl>
                                      </p:cBhvr>
                                    </p:animEffect>
                                  </p:childTnLst>
                                </p:cTn>
                              </p:par>
                            </p:childTnLst>
                          </p:cTn>
                        </p:par>
                        <p:par>
                          <p:cTn id="37" fill="hold">
                            <p:stCondLst>
                              <p:cond delay="1500"/>
                            </p:stCondLst>
                            <p:childTnLst>
                              <p:par>
                                <p:cTn id="38" presetID="31" presetClass="entr" presetSubtype="0" fill="hold" grpId="0" nodeType="afterEffect">
                                  <p:stCondLst>
                                    <p:cond delay="0"/>
                                  </p:stCondLst>
                                  <p:childTnLst>
                                    <p:set>
                                      <p:cBhvr>
                                        <p:cTn id="39" dur="1" fill="hold">
                                          <p:stCondLst>
                                            <p:cond delay="0"/>
                                          </p:stCondLst>
                                        </p:cTn>
                                        <p:tgtEl>
                                          <p:spTgt spid="22"/>
                                        </p:tgtEl>
                                        <p:attrNameLst>
                                          <p:attrName>style.visibility</p:attrName>
                                        </p:attrNameLst>
                                      </p:cBhvr>
                                      <p:to>
                                        <p:strVal val="visible"/>
                                      </p:to>
                                    </p:set>
                                    <p:anim calcmode="lin" valueType="num">
                                      <p:cBhvr>
                                        <p:cTn id="40" dur="200" fill="hold"/>
                                        <p:tgtEl>
                                          <p:spTgt spid="22"/>
                                        </p:tgtEl>
                                        <p:attrNameLst>
                                          <p:attrName>ppt_w</p:attrName>
                                        </p:attrNameLst>
                                      </p:cBhvr>
                                      <p:tavLst>
                                        <p:tav tm="0">
                                          <p:val>
                                            <p:fltVal val="0"/>
                                          </p:val>
                                        </p:tav>
                                        <p:tav tm="100000">
                                          <p:val>
                                            <p:strVal val="#ppt_w"/>
                                          </p:val>
                                        </p:tav>
                                      </p:tavLst>
                                    </p:anim>
                                    <p:anim calcmode="lin" valueType="num">
                                      <p:cBhvr>
                                        <p:cTn id="41" dur="200" fill="hold"/>
                                        <p:tgtEl>
                                          <p:spTgt spid="22"/>
                                        </p:tgtEl>
                                        <p:attrNameLst>
                                          <p:attrName>ppt_h</p:attrName>
                                        </p:attrNameLst>
                                      </p:cBhvr>
                                      <p:tavLst>
                                        <p:tav tm="0">
                                          <p:val>
                                            <p:fltVal val="0"/>
                                          </p:val>
                                        </p:tav>
                                        <p:tav tm="100000">
                                          <p:val>
                                            <p:strVal val="#ppt_h"/>
                                          </p:val>
                                        </p:tav>
                                      </p:tavLst>
                                    </p:anim>
                                    <p:anim calcmode="lin" valueType="num">
                                      <p:cBhvr>
                                        <p:cTn id="42" dur="200" fill="hold"/>
                                        <p:tgtEl>
                                          <p:spTgt spid="22"/>
                                        </p:tgtEl>
                                        <p:attrNameLst>
                                          <p:attrName>style.rotation</p:attrName>
                                        </p:attrNameLst>
                                      </p:cBhvr>
                                      <p:tavLst>
                                        <p:tav tm="0">
                                          <p:val>
                                            <p:fltVal val="90"/>
                                          </p:val>
                                        </p:tav>
                                        <p:tav tm="100000">
                                          <p:val>
                                            <p:fltVal val="0"/>
                                          </p:val>
                                        </p:tav>
                                      </p:tavLst>
                                    </p:anim>
                                    <p:animEffect transition="in" filter="fade">
                                      <p:cBhvr>
                                        <p:cTn id="43" dur="200"/>
                                        <p:tgtEl>
                                          <p:spTgt spid="22"/>
                                        </p:tgtEl>
                                      </p:cBhvr>
                                    </p:animEffect>
                                  </p:childTnLst>
                                </p:cTn>
                              </p:par>
                            </p:childTnLst>
                          </p:cTn>
                        </p:par>
                        <p:par>
                          <p:cTn id="44" fill="hold">
                            <p:stCondLst>
                              <p:cond delay="2000"/>
                            </p:stCondLst>
                            <p:childTnLst>
                              <p:par>
                                <p:cTn id="45" presetID="31" presetClass="entr" presetSubtype="0"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200" fill="hold"/>
                                        <p:tgtEl>
                                          <p:spTgt spid="16"/>
                                        </p:tgtEl>
                                        <p:attrNameLst>
                                          <p:attrName>ppt_w</p:attrName>
                                        </p:attrNameLst>
                                      </p:cBhvr>
                                      <p:tavLst>
                                        <p:tav tm="0">
                                          <p:val>
                                            <p:fltVal val="0"/>
                                          </p:val>
                                        </p:tav>
                                        <p:tav tm="100000">
                                          <p:val>
                                            <p:strVal val="#ppt_w"/>
                                          </p:val>
                                        </p:tav>
                                      </p:tavLst>
                                    </p:anim>
                                    <p:anim calcmode="lin" valueType="num">
                                      <p:cBhvr>
                                        <p:cTn id="48" dur="200" fill="hold"/>
                                        <p:tgtEl>
                                          <p:spTgt spid="16"/>
                                        </p:tgtEl>
                                        <p:attrNameLst>
                                          <p:attrName>ppt_h</p:attrName>
                                        </p:attrNameLst>
                                      </p:cBhvr>
                                      <p:tavLst>
                                        <p:tav tm="0">
                                          <p:val>
                                            <p:fltVal val="0"/>
                                          </p:val>
                                        </p:tav>
                                        <p:tav tm="100000">
                                          <p:val>
                                            <p:strVal val="#ppt_h"/>
                                          </p:val>
                                        </p:tav>
                                      </p:tavLst>
                                    </p:anim>
                                    <p:anim calcmode="lin" valueType="num">
                                      <p:cBhvr>
                                        <p:cTn id="49" dur="200" fill="hold"/>
                                        <p:tgtEl>
                                          <p:spTgt spid="16"/>
                                        </p:tgtEl>
                                        <p:attrNameLst>
                                          <p:attrName>style.rotation</p:attrName>
                                        </p:attrNameLst>
                                      </p:cBhvr>
                                      <p:tavLst>
                                        <p:tav tm="0">
                                          <p:val>
                                            <p:fltVal val="90"/>
                                          </p:val>
                                        </p:tav>
                                        <p:tav tm="100000">
                                          <p:val>
                                            <p:fltVal val="0"/>
                                          </p:val>
                                        </p:tav>
                                      </p:tavLst>
                                    </p:anim>
                                    <p:animEffect transition="in" filter="fade">
                                      <p:cBhvr>
                                        <p:cTn id="50" dur="200"/>
                                        <p:tgtEl>
                                          <p:spTgt spid="16"/>
                                        </p:tgtEl>
                                      </p:cBhvr>
                                    </p:animEffect>
                                  </p:childTnLst>
                                </p:cTn>
                              </p:par>
                              <p:par>
                                <p:cTn id="51" presetID="31" presetClass="entr"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p:cTn id="53" dur="200" fill="hold"/>
                                        <p:tgtEl>
                                          <p:spTgt spid="24"/>
                                        </p:tgtEl>
                                        <p:attrNameLst>
                                          <p:attrName>ppt_w</p:attrName>
                                        </p:attrNameLst>
                                      </p:cBhvr>
                                      <p:tavLst>
                                        <p:tav tm="0">
                                          <p:val>
                                            <p:fltVal val="0"/>
                                          </p:val>
                                        </p:tav>
                                        <p:tav tm="100000">
                                          <p:val>
                                            <p:strVal val="#ppt_w"/>
                                          </p:val>
                                        </p:tav>
                                      </p:tavLst>
                                    </p:anim>
                                    <p:anim calcmode="lin" valueType="num">
                                      <p:cBhvr>
                                        <p:cTn id="54" dur="200" fill="hold"/>
                                        <p:tgtEl>
                                          <p:spTgt spid="24"/>
                                        </p:tgtEl>
                                        <p:attrNameLst>
                                          <p:attrName>ppt_h</p:attrName>
                                        </p:attrNameLst>
                                      </p:cBhvr>
                                      <p:tavLst>
                                        <p:tav tm="0">
                                          <p:val>
                                            <p:fltVal val="0"/>
                                          </p:val>
                                        </p:tav>
                                        <p:tav tm="100000">
                                          <p:val>
                                            <p:strVal val="#ppt_h"/>
                                          </p:val>
                                        </p:tav>
                                      </p:tavLst>
                                    </p:anim>
                                    <p:anim calcmode="lin" valueType="num">
                                      <p:cBhvr>
                                        <p:cTn id="55" dur="200" fill="hold"/>
                                        <p:tgtEl>
                                          <p:spTgt spid="24"/>
                                        </p:tgtEl>
                                        <p:attrNameLst>
                                          <p:attrName>style.rotation</p:attrName>
                                        </p:attrNameLst>
                                      </p:cBhvr>
                                      <p:tavLst>
                                        <p:tav tm="0">
                                          <p:val>
                                            <p:fltVal val="90"/>
                                          </p:val>
                                        </p:tav>
                                        <p:tav tm="100000">
                                          <p:val>
                                            <p:fltVal val="0"/>
                                          </p:val>
                                        </p:tav>
                                      </p:tavLst>
                                    </p:anim>
                                    <p:animEffect transition="in" filter="fade">
                                      <p:cBhvr>
                                        <p:cTn id="56" dur="200"/>
                                        <p:tgtEl>
                                          <p:spTgt spid="24"/>
                                        </p:tgtEl>
                                      </p:cBhvr>
                                    </p:animEffect>
                                  </p:childTnLst>
                                </p:cTn>
                              </p:par>
                            </p:childTnLst>
                          </p:cTn>
                        </p:par>
                        <p:par>
                          <p:cTn id="57" fill="hold">
                            <p:stCondLst>
                              <p:cond delay="2500"/>
                            </p:stCondLst>
                            <p:childTnLst>
                              <p:par>
                                <p:cTn id="58" presetID="31" presetClass="entr" presetSubtype="0" fill="hold" grpId="0" nodeType="afterEffect">
                                  <p:stCondLst>
                                    <p:cond delay="0"/>
                                  </p:stCondLst>
                                  <p:childTnLst>
                                    <p:set>
                                      <p:cBhvr>
                                        <p:cTn id="59" dur="1" fill="hold">
                                          <p:stCondLst>
                                            <p:cond delay="0"/>
                                          </p:stCondLst>
                                        </p:cTn>
                                        <p:tgtEl>
                                          <p:spTgt spid="17"/>
                                        </p:tgtEl>
                                        <p:attrNameLst>
                                          <p:attrName>style.visibility</p:attrName>
                                        </p:attrNameLst>
                                      </p:cBhvr>
                                      <p:to>
                                        <p:strVal val="visible"/>
                                      </p:to>
                                    </p:set>
                                    <p:anim calcmode="lin" valueType="num">
                                      <p:cBhvr>
                                        <p:cTn id="60" dur="200" fill="hold"/>
                                        <p:tgtEl>
                                          <p:spTgt spid="17"/>
                                        </p:tgtEl>
                                        <p:attrNameLst>
                                          <p:attrName>ppt_w</p:attrName>
                                        </p:attrNameLst>
                                      </p:cBhvr>
                                      <p:tavLst>
                                        <p:tav tm="0">
                                          <p:val>
                                            <p:fltVal val="0"/>
                                          </p:val>
                                        </p:tav>
                                        <p:tav tm="100000">
                                          <p:val>
                                            <p:strVal val="#ppt_w"/>
                                          </p:val>
                                        </p:tav>
                                      </p:tavLst>
                                    </p:anim>
                                    <p:anim calcmode="lin" valueType="num">
                                      <p:cBhvr>
                                        <p:cTn id="61" dur="200" fill="hold"/>
                                        <p:tgtEl>
                                          <p:spTgt spid="17"/>
                                        </p:tgtEl>
                                        <p:attrNameLst>
                                          <p:attrName>ppt_h</p:attrName>
                                        </p:attrNameLst>
                                      </p:cBhvr>
                                      <p:tavLst>
                                        <p:tav tm="0">
                                          <p:val>
                                            <p:fltVal val="0"/>
                                          </p:val>
                                        </p:tav>
                                        <p:tav tm="100000">
                                          <p:val>
                                            <p:strVal val="#ppt_h"/>
                                          </p:val>
                                        </p:tav>
                                      </p:tavLst>
                                    </p:anim>
                                    <p:anim calcmode="lin" valueType="num">
                                      <p:cBhvr>
                                        <p:cTn id="62" dur="200" fill="hold"/>
                                        <p:tgtEl>
                                          <p:spTgt spid="17"/>
                                        </p:tgtEl>
                                        <p:attrNameLst>
                                          <p:attrName>style.rotation</p:attrName>
                                        </p:attrNameLst>
                                      </p:cBhvr>
                                      <p:tavLst>
                                        <p:tav tm="0">
                                          <p:val>
                                            <p:fltVal val="90"/>
                                          </p:val>
                                        </p:tav>
                                        <p:tav tm="100000">
                                          <p:val>
                                            <p:fltVal val="0"/>
                                          </p:val>
                                        </p:tav>
                                      </p:tavLst>
                                    </p:anim>
                                    <p:animEffect transition="in" filter="fade">
                                      <p:cBhvr>
                                        <p:cTn id="63" dur="200"/>
                                        <p:tgtEl>
                                          <p:spTgt spid="17"/>
                                        </p:tgtEl>
                                      </p:cBhvr>
                                    </p:animEffect>
                                  </p:childTnLst>
                                </p:cTn>
                              </p:par>
                            </p:childTnLst>
                          </p:cTn>
                        </p:par>
                        <p:par>
                          <p:cTn id="64" fill="hold">
                            <p:stCondLst>
                              <p:cond delay="3000"/>
                            </p:stCondLst>
                            <p:childTnLst>
                              <p:par>
                                <p:cTn id="65" presetID="31" presetClass="entr" presetSubtype="0" fill="hold" grpId="0" nodeType="afterEffect">
                                  <p:stCondLst>
                                    <p:cond delay="0"/>
                                  </p:stCondLst>
                                  <p:childTnLst>
                                    <p:set>
                                      <p:cBhvr>
                                        <p:cTn id="66" dur="1" fill="hold">
                                          <p:stCondLst>
                                            <p:cond delay="0"/>
                                          </p:stCondLst>
                                        </p:cTn>
                                        <p:tgtEl>
                                          <p:spTgt spid="27"/>
                                        </p:tgtEl>
                                        <p:attrNameLst>
                                          <p:attrName>style.visibility</p:attrName>
                                        </p:attrNameLst>
                                      </p:cBhvr>
                                      <p:to>
                                        <p:strVal val="visible"/>
                                      </p:to>
                                    </p:set>
                                    <p:anim calcmode="lin" valueType="num">
                                      <p:cBhvr>
                                        <p:cTn id="67" dur="200" fill="hold"/>
                                        <p:tgtEl>
                                          <p:spTgt spid="27"/>
                                        </p:tgtEl>
                                        <p:attrNameLst>
                                          <p:attrName>ppt_w</p:attrName>
                                        </p:attrNameLst>
                                      </p:cBhvr>
                                      <p:tavLst>
                                        <p:tav tm="0">
                                          <p:val>
                                            <p:fltVal val="0"/>
                                          </p:val>
                                        </p:tav>
                                        <p:tav tm="100000">
                                          <p:val>
                                            <p:strVal val="#ppt_w"/>
                                          </p:val>
                                        </p:tav>
                                      </p:tavLst>
                                    </p:anim>
                                    <p:anim calcmode="lin" valueType="num">
                                      <p:cBhvr>
                                        <p:cTn id="68" dur="200" fill="hold"/>
                                        <p:tgtEl>
                                          <p:spTgt spid="27"/>
                                        </p:tgtEl>
                                        <p:attrNameLst>
                                          <p:attrName>ppt_h</p:attrName>
                                        </p:attrNameLst>
                                      </p:cBhvr>
                                      <p:tavLst>
                                        <p:tav tm="0">
                                          <p:val>
                                            <p:fltVal val="0"/>
                                          </p:val>
                                        </p:tav>
                                        <p:tav tm="100000">
                                          <p:val>
                                            <p:strVal val="#ppt_h"/>
                                          </p:val>
                                        </p:tav>
                                      </p:tavLst>
                                    </p:anim>
                                    <p:anim calcmode="lin" valueType="num">
                                      <p:cBhvr>
                                        <p:cTn id="69" dur="200" fill="hold"/>
                                        <p:tgtEl>
                                          <p:spTgt spid="27"/>
                                        </p:tgtEl>
                                        <p:attrNameLst>
                                          <p:attrName>style.rotation</p:attrName>
                                        </p:attrNameLst>
                                      </p:cBhvr>
                                      <p:tavLst>
                                        <p:tav tm="0">
                                          <p:val>
                                            <p:fltVal val="90"/>
                                          </p:val>
                                        </p:tav>
                                        <p:tav tm="100000">
                                          <p:val>
                                            <p:fltVal val="0"/>
                                          </p:val>
                                        </p:tav>
                                      </p:tavLst>
                                    </p:anim>
                                    <p:animEffect transition="in" filter="fade">
                                      <p:cBhvr>
                                        <p:cTn id="70" dur="200"/>
                                        <p:tgtEl>
                                          <p:spTgt spid="27"/>
                                        </p:tgtEl>
                                      </p:cBhvr>
                                    </p:animEffect>
                                  </p:childTnLst>
                                </p:cTn>
                              </p:par>
                            </p:childTnLst>
                          </p:cTn>
                        </p:par>
                        <p:par>
                          <p:cTn id="71" fill="hold">
                            <p:stCondLst>
                              <p:cond delay="3500"/>
                            </p:stCondLst>
                            <p:childTnLst>
                              <p:par>
                                <p:cTn id="72" presetID="31" presetClass="entr" presetSubtype="0" fill="hold" grpId="0" nodeType="afterEffect">
                                  <p:stCondLst>
                                    <p:cond delay="0"/>
                                  </p:stCondLst>
                                  <p:childTnLst>
                                    <p:set>
                                      <p:cBhvr>
                                        <p:cTn id="73" dur="1" fill="hold">
                                          <p:stCondLst>
                                            <p:cond delay="0"/>
                                          </p:stCondLst>
                                        </p:cTn>
                                        <p:tgtEl>
                                          <p:spTgt spid="18"/>
                                        </p:tgtEl>
                                        <p:attrNameLst>
                                          <p:attrName>style.visibility</p:attrName>
                                        </p:attrNameLst>
                                      </p:cBhvr>
                                      <p:to>
                                        <p:strVal val="visible"/>
                                      </p:to>
                                    </p:set>
                                    <p:anim calcmode="lin" valueType="num">
                                      <p:cBhvr>
                                        <p:cTn id="74" dur="200" fill="hold"/>
                                        <p:tgtEl>
                                          <p:spTgt spid="18"/>
                                        </p:tgtEl>
                                        <p:attrNameLst>
                                          <p:attrName>ppt_w</p:attrName>
                                        </p:attrNameLst>
                                      </p:cBhvr>
                                      <p:tavLst>
                                        <p:tav tm="0">
                                          <p:val>
                                            <p:fltVal val="0"/>
                                          </p:val>
                                        </p:tav>
                                        <p:tav tm="100000">
                                          <p:val>
                                            <p:strVal val="#ppt_w"/>
                                          </p:val>
                                        </p:tav>
                                      </p:tavLst>
                                    </p:anim>
                                    <p:anim calcmode="lin" valueType="num">
                                      <p:cBhvr>
                                        <p:cTn id="75" dur="200" fill="hold"/>
                                        <p:tgtEl>
                                          <p:spTgt spid="18"/>
                                        </p:tgtEl>
                                        <p:attrNameLst>
                                          <p:attrName>ppt_h</p:attrName>
                                        </p:attrNameLst>
                                      </p:cBhvr>
                                      <p:tavLst>
                                        <p:tav tm="0">
                                          <p:val>
                                            <p:fltVal val="0"/>
                                          </p:val>
                                        </p:tav>
                                        <p:tav tm="100000">
                                          <p:val>
                                            <p:strVal val="#ppt_h"/>
                                          </p:val>
                                        </p:tav>
                                      </p:tavLst>
                                    </p:anim>
                                    <p:anim calcmode="lin" valueType="num">
                                      <p:cBhvr>
                                        <p:cTn id="76" dur="200" fill="hold"/>
                                        <p:tgtEl>
                                          <p:spTgt spid="18"/>
                                        </p:tgtEl>
                                        <p:attrNameLst>
                                          <p:attrName>style.rotation</p:attrName>
                                        </p:attrNameLst>
                                      </p:cBhvr>
                                      <p:tavLst>
                                        <p:tav tm="0">
                                          <p:val>
                                            <p:fltVal val="90"/>
                                          </p:val>
                                        </p:tav>
                                        <p:tav tm="100000">
                                          <p:val>
                                            <p:fltVal val="0"/>
                                          </p:val>
                                        </p:tav>
                                      </p:tavLst>
                                    </p:anim>
                                    <p:animEffect transition="in" filter="fade">
                                      <p:cBhvr>
                                        <p:cTn id="77" dur="200"/>
                                        <p:tgtEl>
                                          <p:spTgt spid="18"/>
                                        </p:tgtEl>
                                      </p:cBhvr>
                                    </p:animEffect>
                                  </p:childTnLst>
                                </p:cTn>
                              </p:par>
                            </p:childTnLst>
                          </p:cTn>
                        </p:par>
                        <p:par>
                          <p:cTn id="78" fill="hold">
                            <p:stCondLst>
                              <p:cond delay="4000"/>
                            </p:stCondLst>
                            <p:childTnLst>
                              <p:par>
                                <p:cTn id="79" presetID="31" presetClass="entr" presetSubtype="0" fill="hold" grpId="0" nodeType="afterEffect">
                                  <p:stCondLst>
                                    <p:cond delay="0"/>
                                  </p:stCondLst>
                                  <p:childTnLst>
                                    <p:set>
                                      <p:cBhvr>
                                        <p:cTn id="80" dur="1" fill="hold">
                                          <p:stCondLst>
                                            <p:cond delay="0"/>
                                          </p:stCondLst>
                                        </p:cTn>
                                        <p:tgtEl>
                                          <p:spTgt spid="38"/>
                                        </p:tgtEl>
                                        <p:attrNameLst>
                                          <p:attrName>style.visibility</p:attrName>
                                        </p:attrNameLst>
                                      </p:cBhvr>
                                      <p:to>
                                        <p:strVal val="visible"/>
                                      </p:to>
                                    </p:set>
                                    <p:anim calcmode="lin" valueType="num">
                                      <p:cBhvr>
                                        <p:cTn id="81" dur="200" fill="hold"/>
                                        <p:tgtEl>
                                          <p:spTgt spid="38"/>
                                        </p:tgtEl>
                                        <p:attrNameLst>
                                          <p:attrName>ppt_w</p:attrName>
                                        </p:attrNameLst>
                                      </p:cBhvr>
                                      <p:tavLst>
                                        <p:tav tm="0">
                                          <p:val>
                                            <p:fltVal val="0"/>
                                          </p:val>
                                        </p:tav>
                                        <p:tav tm="100000">
                                          <p:val>
                                            <p:strVal val="#ppt_w"/>
                                          </p:val>
                                        </p:tav>
                                      </p:tavLst>
                                    </p:anim>
                                    <p:anim calcmode="lin" valueType="num">
                                      <p:cBhvr>
                                        <p:cTn id="82" dur="200" fill="hold"/>
                                        <p:tgtEl>
                                          <p:spTgt spid="38"/>
                                        </p:tgtEl>
                                        <p:attrNameLst>
                                          <p:attrName>ppt_h</p:attrName>
                                        </p:attrNameLst>
                                      </p:cBhvr>
                                      <p:tavLst>
                                        <p:tav tm="0">
                                          <p:val>
                                            <p:fltVal val="0"/>
                                          </p:val>
                                        </p:tav>
                                        <p:tav tm="100000">
                                          <p:val>
                                            <p:strVal val="#ppt_h"/>
                                          </p:val>
                                        </p:tav>
                                      </p:tavLst>
                                    </p:anim>
                                    <p:anim calcmode="lin" valueType="num">
                                      <p:cBhvr>
                                        <p:cTn id="83" dur="200" fill="hold"/>
                                        <p:tgtEl>
                                          <p:spTgt spid="38"/>
                                        </p:tgtEl>
                                        <p:attrNameLst>
                                          <p:attrName>style.rotation</p:attrName>
                                        </p:attrNameLst>
                                      </p:cBhvr>
                                      <p:tavLst>
                                        <p:tav tm="0">
                                          <p:val>
                                            <p:fltVal val="90"/>
                                          </p:val>
                                        </p:tav>
                                        <p:tav tm="100000">
                                          <p:val>
                                            <p:fltVal val="0"/>
                                          </p:val>
                                        </p:tav>
                                      </p:tavLst>
                                    </p:anim>
                                    <p:animEffect transition="in" filter="fade">
                                      <p:cBhvr>
                                        <p:cTn id="84" dur="200"/>
                                        <p:tgtEl>
                                          <p:spTgt spid="38"/>
                                        </p:tgtEl>
                                      </p:cBhvr>
                                    </p:animEffect>
                                  </p:childTnLst>
                                </p:cTn>
                              </p:par>
                              <p:par>
                                <p:cTn id="85" presetID="31" presetClass="entr" presetSubtype="0"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anim calcmode="lin" valueType="num">
                                      <p:cBhvr>
                                        <p:cTn id="87" dur="200" fill="hold"/>
                                        <p:tgtEl>
                                          <p:spTgt spid="19"/>
                                        </p:tgtEl>
                                        <p:attrNameLst>
                                          <p:attrName>ppt_w</p:attrName>
                                        </p:attrNameLst>
                                      </p:cBhvr>
                                      <p:tavLst>
                                        <p:tav tm="0">
                                          <p:val>
                                            <p:fltVal val="0"/>
                                          </p:val>
                                        </p:tav>
                                        <p:tav tm="100000">
                                          <p:val>
                                            <p:strVal val="#ppt_w"/>
                                          </p:val>
                                        </p:tav>
                                      </p:tavLst>
                                    </p:anim>
                                    <p:anim calcmode="lin" valueType="num">
                                      <p:cBhvr>
                                        <p:cTn id="88" dur="200" fill="hold"/>
                                        <p:tgtEl>
                                          <p:spTgt spid="19"/>
                                        </p:tgtEl>
                                        <p:attrNameLst>
                                          <p:attrName>ppt_h</p:attrName>
                                        </p:attrNameLst>
                                      </p:cBhvr>
                                      <p:tavLst>
                                        <p:tav tm="0">
                                          <p:val>
                                            <p:fltVal val="0"/>
                                          </p:val>
                                        </p:tav>
                                        <p:tav tm="100000">
                                          <p:val>
                                            <p:strVal val="#ppt_h"/>
                                          </p:val>
                                        </p:tav>
                                      </p:tavLst>
                                    </p:anim>
                                    <p:anim calcmode="lin" valueType="num">
                                      <p:cBhvr>
                                        <p:cTn id="89" dur="200" fill="hold"/>
                                        <p:tgtEl>
                                          <p:spTgt spid="19"/>
                                        </p:tgtEl>
                                        <p:attrNameLst>
                                          <p:attrName>style.rotation</p:attrName>
                                        </p:attrNameLst>
                                      </p:cBhvr>
                                      <p:tavLst>
                                        <p:tav tm="0">
                                          <p:val>
                                            <p:fltVal val="90"/>
                                          </p:val>
                                        </p:tav>
                                        <p:tav tm="100000">
                                          <p:val>
                                            <p:fltVal val="0"/>
                                          </p:val>
                                        </p:tav>
                                      </p:tavLst>
                                    </p:anim>
                                    <p:animEffect transition="in" filter="fade">
                                      <p:cBhvr>
                                        <p:cTn id="90" dur="200"/>
                                        <p:tgtEl>
                                          <p:spTgt spid="19"/>
                                        </p:tgtEl>
                                      </p:cBhvr>
                                    </p:animEffect>
                                  </p:childTnLst>
                                </p:cTn>
                              </p:par>
                            </p:childTnLst>
                          </p:cTn>
                        </p:par>
                        <p:par>
                          <p:cTn id="91" fill="hold">
                            <p:stCondLst>
                              <p:cond delay="4500"/>
                            </p:stCondLst>
                            <p:childTnLst>
                              <p:par>
                                <p:cTn id="92" presetID="31" presetClass="entr" presetSubtype="0" fill="hold" grpId="0" nodeType="afterEffect">
                                  <p:stCondLst>
                                    <p:cond delay="0"/>
                                  </p:stCondLst>
                                  <p:childTnLst>
                                    <p:set>
                                      <p:cBhvr>
                                        <p:cTn id="93" dur="1" fill="hold">
                                          <p:stCondLst>
                                            <p:cond delay="0"/>
                                          </p:stCondLst>
                                        </p:cTn>
                                        <p:tgtEl>
                                          <p:spTgt spid="20"/>
                                        </p:tgtEl>
                                        <p:attrNameLst>
                                          <p:attrName>style.visibility</p:attrName>
                                        </p:attrNameLst>
                                      </p:cBhvr>
                                      <p:to>
                                        <p:strVal val="visible"/>
                                      </p:to>
                                    </p:set>
                                    <p:anim calcmode="lin" valueType="num">
                                      <p:cBhvr>
                                        <p:cTn id="94" dur="200" fill="hold"/>
                                        <p:tgtEl>
                                          <p:spTgt spid="20"/>
                                        </p:tgtEl>
                                        <p:attrNameLst>
                                          <p:attrName>ppt_w</p:attrName>
                                        </p:attrNameLst>
                                      </p:cBhvr>
                                      <p:tavLst>
                                        <p:tav tm="0">
                                          <p:val>
                                            <p:fltVal val="0"/>
                                          </p:val>
                                        </p:tav>
                                        <p:tav tm="100000">
                                          <p:val>
                                            <p:strVal val="#ppt_w"/>
                                          </p:val>
                                        </p:tav>
                                      </p:tavLst>
                                    </p:anim>
                                    <p:anim calcmode="lin" valueType="num">
                                      <p:cBhvr>
                                        <p:cTn id="95" dur="200" fill="hold"/>
                                        <p:tgtEl>
                                          <p:spTgt spid="20"/>
                                        </p:tgtEl>
                                        <p:attrNameLst>
                                          <p:attrName>ppt_h</p:attrName>
                                        </p:attrNameLst>
                                      </p:cBhvr>
                                      <p:tavLst>
                                        <p:tav tm="0">
                                          <p:val>
                                            <p:fltVal val="0"/>
                                          </p:val>
                                        </p:tav>
                                        <p:tav tm="100000">
                                          <p:val>
                                            <p:strVal val="#ppt_h"/>
                                          </p:val>
                                        </p:tav>
                                      </p:tavLst>
                                    </p:anim>
                                    <p:anim calcmode="lin" valueType="num">
                                      <p:cBhvr>
                                        <p:cTn id="96" dur="200" fill="hold"/>
                                        <p:tgtEl>
                                          <p:spTgt spid="20"/>
                                        </p:tgtEl>
                                        <p:attrNameLst>
                                          <p:attrName>style.rotation</p:attrName>
                                        </p:attrNameLst>
                                      </p:cBhvr>
                                      <p:tavLst>
                                        <p:tav tm="0">
                                          <p:val>
                                            <p:fltVal val="90"/>
                                          </p:val>
                                        </p:tav>
                                        <p:tav tm="100000">
                                          <p:val>
                                            <p:fltVal val="0"/>
                                          </p:val>
                                        </p:tav>
                                      </p:tavLst>
                                    </p:anim>
                                    <p:animEffect transition="in" filter="fade">
                                      <p:cBhvr>
                                        <p:cTn id="97" dur="200"/>
                                        <p:tgtEl>
                                          <p:spTgt spid="20"/>
                                        </p:tgtEl>
                                      </p:cBhvr>
                                    </p:animEffect>
                                  </p:childTnLst>
                                </p:cTn>
                              </p:par>
                            </p:childTnLst>
                          </p:cTn>
                        </p:par>
                        <p:par>
                          <p:cTn id="98" fill="hold">
                            <p:stCondLst>
                              <p:cond delay="5000"/>
                            </p:stCondLst>
                            <p:childTnLst>
                              <p:par>
                                <p:cTn id="99" presetID="31" presetClass="entr" presetSubtype="0" fill="hold" grpId="0" nodeType="afterEffect">
                                  <p:stCondLst>
                                    <p:cond delay="0"/>
                                  </p:stCondLst>
                                  <p:childTnLst>
                                    <p:set>
                                      <p:cBhvr>
                                        <p:cTn id="100" dur="1" fill="hold">
                                          <p:stCondLst>
                                            <p:cond delay="0"/>
                                          </p:stCondLst>
                                        </p:cTn>
                                        <p:tgtEl>
                                          <p:spTgt spid="29"/>
                                        </p:tgtEl>
                                        <p:attrNameLst>
                                          <p:attrName>style.visibility</p:attrName>
                                        </p:attrNameLst>
                                      </p:cBhvr>
                                      <p:to>
                                        <p:strVal val="visible"/>
                                      </p:to>
                                    </p:set>
                                    <p:anim calcmode="lin" valueType="num">
                                      <p:cBhvr>
                                        <p:cTn id="101" dur="200" fill="hold"/>
                                        <p:tgtEl>
                                          <p:spTgt spid="29"/>
                                        </p:tgtEl>
                                        <p:attrNameLst>
                                          <p:attrName>ppt_w</p:attrName>
                                        </p:attrNameLst>
                                      </p:cBhvr>
                                      <p:tavLst>
                                        <p:tav tm="0">
                                          <p:val>
                                            <p:fltVal val="0"/>
                                          </p:val>
                                        </p:tav>
                                        <p:tav tm="100000">
                                          <p:val>
                                            <p:strVal val="#ppt_w"/>
                                          </p:val>
                                        </p:tav>
                                      </p:tavLst>
                                    </p:anim>
                                    <p:anim calcmode="lin" valueType="num">
                                      <p:cBhvr>
                                        <p:cTn id="102" dur="200" fill="hold"/>
                                        <p:tgtEl>
                                          <p:spTgt spid="29"/>
                                        </p:tgtEl>
                                        <p:attrNameLst>
                                          <p:attrName>ppt_h</p:attrName>
                                        </p:attrNameLst>
                                      </p:cBhvr>
                                      <p:tavLst>
                                        <p:tav tm="0">
                                          <p:val>
                                            <p:fltVal val="0"/>
                                          </p:val>
                                        </p:tav>
                                        <p:tav tm="100000">
                                          <p:val>
                                            <p:strVal val="#ppt_h"/>
                                          </p:val>
                                        </p:tav>
                                      </p:tavLst>
                                    </p:anim>
                                    <p:anim calcmode="lin" valueType="num">
                                      <p:cBhvr>
                                        <p:cTn id="103" dur="200" fill="hold"/>
                                        <p:tgtEl>
                                          <p:spTgt spid="29"/>
                                        </p:tgtEl>
                                        <p:attrNameLst>
                                          <p:attrName>style.rotation</p:attrName>
                                        </p:attrNameLst>
                                      </p:cBhvr>
                                      <p:tavLst>
                                        <p:tav tm="0">
                                          <p:val>
                                            <p:fltVal val="90"/>
                                          </p:val>
                                        </p:tav>
                                        <p:tav tm="100000">
                                          <p:val>
                                            <p:fltVal val="0"/>
                                          </p:val>
                                        </p:tav>
                                      </p:tavLst>
                                    </p:anim>
                                    <p:animEffect transition="in" filter="fade">
                                      <p:cBhvr>
                                        <p:cTn id="104" dur="200"/>
                                        <p:tgtEl>
                                          <p:spTgt spid="29"/>
                                        </p:tgtEl>
                                      </p:cBhvr>
                                    </p:animEffect>
                                  </p:childTnLst>
                                </p:cTn>
                              </p:par>
                            </p:childTnLst>
                          </p:cTn>
                        </p:par>
                        <p:par>
                          <p:cTn id="105" fill="hold">
                            <p:stCondLst>
                              <p:cond delay="5500"/>
                            </p:stCondLst>
                            <p:childTnLst>
                              <p:par>
                                <p:cTn id="106" presetID="31" presetClass="entr" presetSubtype="0" fill="hold" grpId="0" nodeType="afterEffect">
                                  <p:stCondLst>
                                    <p:cond delay="0"/>
                                  </p:stCondLst>
                                  <p:childTnLst>
                                    <p:set>
                                      <p:cBhvr>
                                        <p:cTn id="107" dur="1" fill="hold">
                                          <p:stCondLst>
                                            <p:cond delay="0"/>
                                          </p:stCondLst>
                                        </p:cTn>
                                        <p:tgtEl>
                                          <p:spTgt spid="28"/>
                                        </p:tgtEl>
                                        <p:attrNameLst>
                                          <p:attrName>style.visibility</p:attrName>
                                        </p:attrNameLst>
                                      </p:cBhvr>
                                      <p:to>
                                        <p:strVal val="visible"/>
                                      </p:to>
                                    </p:set>
                                    <p:anim calcmode="lin" valueType="num">
                                      <p:cBhvr>
                                        <p:cTn id="108" dur="200" fill="hold"/>
                                        <p:tgtEl>
                                          <p:spTgt spid="28"/>
                                        </p:tgtEl>
                                        <p:attrNameLst>
                                          <p:attrName>ppt_w</p:attrName>
                                        </p:attrNameLst>
                                      </p:cBhvr>
                                      <p:tavLst>
                                        <p:tav tm="0">
                                          <p:val>
                                            <p:fltVal val="0"/>
                                          </p:val>
                                        </p:tav>
                                        <p:tav tm="100000">
                                          <p:val>
                                            <p:strVal val="#ppt_w"/>
                                          </p:val>
                                        </p:tav>
                                      </p:tavLst>
                                    </p:anim>
                                    <p:anim calcmode="lin" valueType="num">
                                      <p:cBhvr>
                                        <p:cTn id="109" dur="200" fill="hold"/>
                                        <p:tgtEl>
                                          <p:spTgt spid="28"/>
                                        </p:tgtEl>
                                        <p:attrNameLst>
                                          <p:attrName>ppt_h</p:attrName>
                                        </p:attrNameLst>
                                      </p:cBhvr>
                                      <p:tavLst>
                                        <p:tav tm="0">
                                          <p:val>
                                            <p:fltVal val="0"/>
                                          </p:val>
                                        </p:tav>
                                        <p:tav tm="100000">
                                          <p:val>
                                            <p:strVal val="#ppt_h"/>
                                          </p:val>
                                        </p:tav>
                                      </p:tavLst>
                                    </p:anim>
                                    <p:anim calcmode="lin" valueType="num">
                                      <p:cBhvr>
                                        <p:cTn id="110" dur="200" fill="hold"/>
                                        <p:tgtEl>
                                          <p:spTgt spid="28"/>
                                        </p:tgtEl>
                                        <p:attrNameLst>
                                          <p:attrName>style.rotation</p:attrName>
                                        </p:attrNameLst>
                                      </p:cBhvr>
                                      <p:tavLst>
                                        <p:tav tm="0">
                                          <p:val>
                                            <p:fltVal val="90"/>
                                          </p:val>
                                        </p:tav>
                                        <p:tav tm="100000">
                                          <p:val>
                                            <p:fltVal val="0"/>
                                          </p:val>
                                        </p:tav>
                                      </p:tavLst>
                                    </p:anim>
                                    <p:animEffect transition="in" filter="fade">
                                      <p:cBhvr>
                                        <p:cTn id="111" dur="200"/>
                                        <p:tgtEl>
                                          <p:spTgt spid="28"/>
                                        </p:tgtEl>
                                      </p:cBhvr>
                                    </p:animEffect>
                                  </p:childTnLst>
                                </p:cTn>
                              </p:par>
                              <p:par>
                                <p:cTn id="112" presetID="31" presetClass="entr" presetSubtype="0" fill="hold" grpId="0" nodeType="withEffect">
                                  <p:stCondLst>
                                    <p:cond delay="0"/>
                                  </p:stCondLst>
                                  <p:childTnLst>
                                    <p:set>
                                      <p:cBhvr>
                                        <p:cTn id="113" dur="1" fill="hold">
                                          <p:stCondLst>
                                            <p:cond delay="0"/>
                                          </p:stCondLst>
                                        </p:cTn>
                                        <p:tgtEl>
                                          <p:spTgt spid="34"/>
                                        </p:tgtEl>
                                        <p:attrNameLst>
                                          <p:attrName>style.visibility</p:attrName>
                                        </p:attrNameLst>
                                      </p:cBhvr>
                                      <p:to>
                                        <p:strVal val="visible"/>
                                      </p:to>
                                    </p:set>
                                    <p:anim calcmode="lin" valueType="num">
                                      <p:cBhvr>
                                        <p:cTn id="114" dur="200" fill="hold"/>
                                        <p:tgtEl>
                                          <p:spTgt spid="34"/>
                                        </p:tgtEl>
                                        <p:attrNameLst>
                                          <p:attrName>ppt_w</p:attrName>
                                        </p:attrNameLst>
                                      </p:cBhvr>
                                      <p:tavLst>
                                        <p:tav tm="0">
                                          <p:val>
                                            <p:fltVal val="0"/>
                                          </p:val>
                                        </p:tav>
                                        <p:tav tm="100000">
                                          <p:val>
                                            <p:strVal val="#ppt_w"/>
                                          </p:val>
                                        </p:tav>
                                      </p:tavLst>
                                    </p:anim>
                                    <p:anim calcmode="lin" valueType="num">
                                      <p:cBhvr>
                                        <p:cTn id="115" dur="200" fill="hold"/>
                                        <p:tgtEl>
                                          <p:spTgt spid="34"/>
                                        </p:tgtEl>
                                        <p:attrNameLst>
                                          <p:attrName>ppt_h</p:attrName>
                                        </p:attrNameLst>
                                      </p:cBhvr>
                                      <p:tavLst>
                                        <p:tav tm="0">
                                          <p:val>
                                            <p:fltVal val="0"/>
                                          </p:val>
                                        </p:tav>
                                        <p:tav tm="100000">
                                          <p:val>
                                            <p:strVal val="#ppt_h"/>
                                          </p:val>
                                        </p:tav>
                                      </p:tavLst>
                                    </p:anim>
                                    <p:anim calcmode="lin" valueType="num">
                                      <p:cBhvr>
                                        <p:cTn id="116" dur="200" fill="hold"/>
                                        <p:tgtEl>
                                          <p:spTgt spid="34"/>
                                        </p:tgtEl>
                                        <p:attrNameLst>
                                          <p:attrName>style.rotation</p:attrName>
                                        </p:attrNameLst>
                                      </p:cBhvr>
                                      <p:tavLst>
                                        <p:tav tm="0">
                                          <p:val>
                                            <p:fltVal val="90"/>
                                          </p:val>
                                        </p:tav>
                                        <p:tav tm="100000">
                                          <p:val>
                                            <p:fltVal val="0"/>
                                          </p:val>
                                        </p:tav>
                                      </p:tavLst>
                                    </p:anim>
                                    <p:animEffect transition="in" filter="fade">
                                      <p:cBhvr>
                                        <p:cTn id="117" dur="200"/>
                                        <p:tgtEl>
                                          <p:spTgt spid="34"/>
                                        </p:tgtEl>
                                      </p:cBhvr>
                                    </p:animEffect>
                                  </p:childTnLst>
                                </p:cTn>
                              </p:par>
                            </p:childTnLst>
                          </p:cTn>
                        </p:par>
                        <p:par>
                          <p:cTn id="118" fill="hold">
                            <p:stCondLst>
                              <p:cond delay="6000"/>
                            </p:stCondLst>
                            <p:childTnLst>
                              <p:par>
                                <p:cTn id="119" presetID="31" presetClass="entr" presetSubtype="0" fill="hold" grpId="0" nodeType="afterEffect">
                                  <p:stCondLst>
                                    <p:cond delay="0"/>
                                  </p:stCondLst>
                                  <p:childTnLst>
                                    <p:set>
                                      <p:cBhvr>
                                        <p:cTn id="120" dur="1" fill="hold">
                                          <p:stCondLst>
                                            <p:cond delay="0"/>
                                          </p:stCondLst>
                                        </p:cTn>
                                        <p:tgtEl>
                                          <p:spTgt spid="39"/>
                                        </p:tgtEl>
                                        <p:attrNameLst>
                                          <p:attrName>style.visibility</p:attrName>
                                        </p:attrNameLst>
                                      </p:cBhvr>
                                      <p:to>
                                        <p:strVal val="visible"/>
                                      </p:to>
                                    </p:set>
                                    <p:anim calcmode="lin" valueType="num">
                                      <p:cBhvr>
                                        <p:cTn id="121" dur="200" fill="hold"/>
                                        <p:tgtEl>
                                          <p:spTgt spid="39"/>
                                        </p:tgtEl>
                                        <p:attrNameLst>
                                          <p:attrName>ppt_w</p:attrName>
                                        </p:attrNameLst>
                                      </p:cBhvr>
                                      <p:tavLst>
                                        <p:tav tm="0">
                                          <p:val>
                                            <p:fltVal val="0"/>
                                          </p:val>
                                        </p:tav>
                                        <p:tav tm="100000">
                                          <p:val>
                                            <p:strVal val="#ppt_w"/>
                                          </p:val>
                                        </p:tav>
                                      </p:tavLst>
                                    </p:anim>
                                    <p:anim calcmode="lin" valueType="num">
                                      <p:cBhvr>
                                        <p:cTn id="122" dur="200" fill="hold"/>
                                        <p:tgtEl>
                                          <p:spTgt spid="39"/>
                                        </p:tgtEl>
                                        <p:attrNameLst>
                                          <p:attrName>ppt_h</p:attrName>
                                        </p:attrNameLst>
                                      </p:cBhvr>
                                      <p:tavLst>
                                        <p:tav tm="0">
                                          <p:val>
                                            <p:fltVal val="0"/>
                                          </p:val>
                                        </p:tav>
                                        <p:tav tm="100000">
                                          <p:val>
                                            <p:strVal val="#ppt_h"/>
                                          </p:val>
                                        </p:tav>
                                      </p:tavLst>
                                    </p:anim>
                                    <p:anim calcmode="lin" valueType="num">
                                      <p:cBhvr>
                                        <p:cTn id="123" dur="200" fill="hold"/>
                                        <p:tgtEl>
                                          <p:spTgt spid="39"/>
                                        </p:tgtEl>
                                        <p:attrNameLst>
                                          <p:attrName>style.rotation</p:attrName>
                                        </p:attrNameLst>
                                      </p:cBhvr>
                                      <p:tavLst>
                                        <p:tav tm="0">
                                          <p:val>
                                            <p:fltVal val="90"/>
                                          </p:val>
                                        </p:tav>
                                        <p:tav tm="100000">
                                          <p:val>
                                            <p:fltVal val="0"/>
                                          </p:val>
                                        </p:tav>
                                      </p:tavLst>
                                    </p:anim>
                                    <p:animEffect transition="in" filter="fade">
                                      <p:cBhvr>
                                        <p:cTn id="124" dur="200"/>
                                        <p:tgtEl>
                                          <p:spTgt spid="39"/>
                                        </p:tgtEl>
                                      </p:cBhvr>
                                    </p:animEffect>
                                  </p:childTnLst>
                                </p:cTn>
                              </p:par>
                              <p:par>
                                <p:cTn id="125" presetID="31" presetClass="entr" presetSubtype="0" fill="hold" grpId="0" nodeType="withEffect">
                                  <p:stCondLst>
                                    <p:cond delay="0"/>
                                  </p:stCondLst>
                                  <p:childTnLst>
                                    <p:set>
                                      <p:cBhvr>
                                        <p:cTn id="126" dur="1" fill="hold">
                                          <p:stCondLst>
                                            <p:cond delay="0"/>
                                          </p:stCondLst>
                                        </p:cTn>
                                        <p:tgtEl>
                                          <p:spTgt spid="36"/>
                                        </p:tgtEl>
                                        <p:attrNameLst>
                                          <p:attrName>style.visibility</p:attrName>
                                        </p:attrNameLst>
                                      </p:cBhvr>
                                      <p:to>
                                        <p:strVal val="visible"/>
                                      </p:to>
                                    </p:set>
                                    <p:anim calcmode="lin" valueType="num">
                                      <p:cBhvr>
                                        <p:cTn id="127" dur="200" fill="hold"/>
                                        <p:tgtEl>
                                          <p:spTgt spid="36"/>
                                        </p:tgtEl>
                                        <p:attrNameLst>
                                          <p:attrName>ppt_w</p:attrName>
                                        </p:attrNameLst>
                                      </p:cBhvr>
                                      <p:tavLst>
                                        <p:tav tm="0">
                                          <p:val>
                                            <p:fltVal val="0"/>
                                          </p:val>
                                        </p:tav>
                                        <p:tav tm="100000">
                                          <p:val>
                                            <p:strVal val="#ppt_w"/>
                                          </p:val>
                                        </p:tav>
                                      </p:tavLst>
                                    </p:anim>
                                    <p:anim calcmode="lin" valueType="num">
                                      <p:cBhvr>
                                        <p:cTn id="128" dur="200" fill="hold"/>
                                        <p:tgtEl>
                                          <p:spTgt spid="36"/>
                                        </p:tgtEl>
                                        <p:attrNameLst>
                                          <p:attrName>ppt_h</p:attrName>
                                        </p:attrNameLst>
                                      </p:cBhvr>
                                      <p:tavLst>
                                        <p:tav tm="0">
                                          <p:val>
                                            <p:fltVal val="0"/>
                                          </p:val>
                                        </p:tav>
                                        <p:tav tm="100000">
                                          <p:val>
                                            <p:strVal val="#ppt_h"/>
                                          </p:val>
                                        </p:tav>
                                      </p:tavLst>
                                    </p:anim>
                                    <p:anim calcmode="lin" valueType="num">
                                      <p:cBhvr>
                                        <p:cTn id="129" dur="200" fill="hold"/>
                                        <p:tgtEl>
                                          <p:spTgt spid="36"/>
                                        </p:tgtEl>
                                        <p:attrNameLst>
                                          <p:attrName>style.rotation</p:attrName>
                                        </p:attrNameLst>
                                      </p:cBhvr>
                                      <p:tavLst>
                                        <p:tav tm="0">
                                          <p:val>
                                            <p:fltVal val="90"/>
                                          </p:val>
                                        </p:tav>
                                        <p:tav tm="100000">
                                          <p:val>
                                            <p:fltVal val="0"/>
                                          </p:val>
                                        </p:tav>
                                      </p:tavLst>
                                    </p:anim>
                                    <p:animEffect transition="in" filter="fade">
                                      <p:cBhvr>
                                        <p:cTn id="130" dur="200"/>
                                        <p:tgtEl>
                                          <p:spTgt spid="36"/>
                                        </p:tgtEl>
                                      </p:cBhvr>
                                    </p:animEffect>
                                  </p:childTnLst>
                                </p:cTn>
                              </p:par>
                            </p:childTnLst>
                          </p:cTn>
                        </p:par>
                        <p:par>
                          <p:cTn id="131" fill="hold">
                            <p:stCondLst>
                              <p:cond delay="6500"/>
                            </p:stCondLst>
                            <p:childTnLst>
                              <p:par>
                                <p:cTn id="132" presetID="31" presetClass="entr" presetSubtype="0" fill="hold" grpId="0" nodeType="afterEffect">
                                  <p:stCondLst>
                                    <p:cond delay="0"/>
                                  </p:stCondLst>
                                  <p:childTnLst>
                                    <p:set>
                                      <p:cBhvr>
                                        <p:cTn id="133" dur="1" fill="hold">
                                          <p:stCondLst>
                                            <p:cond delay="0"/>
                                          </p:stCondLst>
                                        </p:cTn>
                                        <p:tgtEl>
                                          <p:spTgt spid="37"/>
                                        </p:tgtEl>
                                        <p:attrNameLst>
                                          <p:attrName>style.visibility</p:attrName>
                                        </p:attrNameLst>
                                      </p:cBhvr>
                                      <p:to>
                                        <p:strVal val="visible"/>
                                      </p:to>
                                    </p:set>
                                    <p:anim calcmode="lin" valueType="num">
                                      <p:cBhvr>
                                        <p:cTn id="134" dur="200" fill="hold"/>
                                        <p:tgtEl>
                                          <p:spTgt spid="37"/>
                                        </p:tgtEl>
                                        <p:attrNameLst>
                                          <p:attrName>ppt_w</p:attrName>
                                        </p:attrNameLst>
                                      </p:cBhvr>
                                      <p:tavLst>
                                        <p:tav tm="0">
                                          <p:val>
                                            <p:fltVal val="0"/>
                                          </p:val>
                                        </p:tav>
                                        <p:tav tm="100000">
                                          <p:val>
                                            <p:strVal val="#ppt_w"/>
                                          </p:val>
                                        </p:tav>
                                      </p:tavLst>
                                    </p:anim>
                                    <p:anim calcmode="lin" valueType="num">
                                      <p:cBhvr>
                                        <p:cTn id="135" dur="200" fill="hold"/>
                                        <p:tgtEl>
                                          <p:spTgt spid="37"/>
                                        </p:tgtEl>
                                        <p:attrNameLst>
                                          <p:attrName>ppt_h</p:attrName>
                                        </p:attrNameLst>
                                      </p:cBhvr>
                                      <p:tavLst>
                                        <p:tav tm="0">
                                          <p:val>
                                            <p:fltVal val="0"/>
                                          </p:val>
                                        </p:tav>
                                        <p:tav tm="100000">
                                          <p:val>
                                            <p:strVal val="#ppt_h"/>
                                          </p:val>
                                        </p:tav>
                                      </p:tavLst>
                                    </p:anim>
                                    <p:anim calcmode="lin" valueType="num">
                                      <p:cBhvr>
                                        <p:cTn id="136" dur="200" fill="hold"/>
                                        <p:tgtEl>
                                          <p:spTgt spid="37"/>
                                        </p:tgtEl>
                                        <p:attrNameLst>
                                          <p:attrName>style.rotation</p:attrName>
                                        </p:attrNameLst>
                                      </p:cBhvr>
                                      <p:tavLst>
                                        <p:tav tm="0">
                                          <p:val>
                                            <p:fltVal val="90"/>
                                          </p:val>
                                        </p:tav>
                                        <p:tav tm="100000">
                                          <p:val>
                                            <p:fltVal val="0"/>
                                          </p:val>
                                        </p:tav>
                                      </p:tavLst>
                                    </p:anim>
                                    <p:animEffect transition="in" filter="fade">
                                      <p:cBhvr>
                                        <p:cTn id="137" dur="200"/>
                                        <p:tgtEl>
                                          <p:spTgt spid="37"/>
                                        </p:tgtEl>
                                      </p:cBhvr>
                                    </p:animEffect>
                                  </p:childTnLst>
                                </p:cTn>
                              </p:par>
                              <p:par>
                                <p:cTn id="138" presetID="31" presetClass="entr" presetSubtype="0" fill="hold" grpId="0" nodeType="withEffect">
                                  <p:stCondLst>
                                    <p:cond delay="0"/>
                                  </p:stCondLst>
                                  <p:childTnLst>
                                    <p:set>
                                      <p:cBhvr>
                                        <p:cTn id="139" dur="1" fill="hold">
                                          <p:stCondLst>
                                            <p:cond delay="0"/>
                                          </p:stCondLst>
                                        </p:cTn>
                                        <p:tgtEl>
                                          <p:spTgt spid="25"/>
                                        </p:tgtEl>
                                        <p:attrNameLst>
                                          <p:attrName>style.visibility</p:attrName>
                                        </p:attrNameLst>
                                      </p:cBhvr>
                                      <p:to>
                                        <p:strVal val="visible"/>
                                      </p:to>
                                    </p:set>
                                    <p:anim calcmode="lin" valueType="num">
                                      <p:cBhvr>
                                        <p:cTn id="140" dur="200" fill="hold"/>
                                        <p:tgtEl>
                                          <p:spTgt spid="25"/>
                                        </p:tgtEl>
                                        <p:attrNameLst>
                                          <p:attrName>ppt_w</p:attrName>
                                        </p:attrNameLst>
                                      </p:cBhvr>
                                      <p:tavLst>
                                        <p:tav tm="0">
                                          <p:val>
                                            <p:fltVal val="0"/>
                                          </p:val>
                                        </p:tav>
                                        <p:tav tm="100000">
                                          <p:val>
                                            <p:strVal val="#ppt_w"/>
                                          </p:val>
                                        </p:tav>
                                      </p:tavLst>
                                    </p:anim>
                                    <p:anim calcmode="lin" valueType="num">
                                      <p:cBhvr>
                                        <p:cTn id="141" dur="200" fill="hold"/>
                                        <p:tgtEl>
                                          <p:spTgt spid="25"/>
                                        </p:tgtEl>
                                        <p:attrNameLst>
                                          <p:attrName>ppt_h</p:attrName>
                                        </p:attrNameLst>
                                      </p:cBhvr>
                                      <p:tavLst>
                                        <p:tav tm="0">
                                          <p:val>
                                            <p:fltVal val="0"/>
                                          </p:val>
                                        </p:tav>
                                        <p:tav tm="100000">
                                          <p:val>
                                            <p:strVal val="#ppt_h"/>
                                          </p:val>
                                        </p:tav>
                                      </p:tavLst>
                                    </p:anim>
                                    <p:anim calcmode="lin" valueType="num">
                                      <p:cBhvr>
                                        <p:cTn id="142" dur="200" fill="hold"/>
                                        <p:tgtEl>
                                          <p:spTgt spid="25"/>
                                        </p:tgtEl>
                                        <p:attrNameLst>
                                          <p:attrName>style.rotation</p:attrName>
                                        </p:attrNameLst>
                                      </p:cBhvr>
                                      <p:tavLst>
                                        <p:tav tm="0">
                                          <p:val>
                                            <p:fltVal val="90"/>
                                          </p:val>
                                        </p:tav>
                                        <p:tav tm="100000">
                                          <p:val>
                                            <p:fltVal val="0"/>
                                          </p:val>
                                        </p:tav>
                                      </p:tavLst>
                                    </p:anim>
                                    <p:animEffect transition="in" filter="fade">
                                      <p:cBhvr>
                                        <p:cTn id="143" dur="2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9" grpId="0" bldLvl="0" animBg="1"/>
      <p:bldP spid="10" grpId="0" bldLvl="0" animBg="1"/>
      <p:bldP spid="11" grpId="0" bldLvl="0" animBg="1"/>
      <p:bldP spid="12" grpId="0" bldLvl="0" animBg="1"/>
      <p:bldP spid="13" grpId="0" bldLvl="0" animBg="1"/>
      <p:bldP spid="15" grpId="0" bldLvl="0" animBg="1"/>
      <p:bldP spid="16" grpId="0" bldLvl="0" animBg="1"/>
      <p:bldP spid="17" grpId="0" bldLvl="0" animBg="1"/>
      <p:bldP spid="18" grpId="0" bldLvl="0" animBg="1"/>
      <p:bldP spid="19" grpId="0" bldLvl="0" animBg="1"/>
      <p:bldP spid="20" grpId="0" bldLvl="0" animBg="1"/>
      <p:bldP spid="22" grpId="0" bldLvl="0" animBg="1"/>
      <p:bldP spid="24" grpId="0" bldLvl="0" animBg="1"/>
      <p:bldP spid="25" grpId="0" bldLvl="0" animBg="1"/>
      <p:bldP spid="27" grpId="0" bldLvl="0" animBg="1"/>
      <p:bldP spid="28" grpId="0" bldLvl="0" animBg="1"/>
      <p:bldP spid="29" grpId="0" bldLvl="0" animBg="1"/>
      <p:bldP spid="32" grpId="0"/>
      <p:bldP spid="33" grpId="0"/>
      <p:bldP spid="34" grpId="0" bldLvl="0" animBg="1"/>
      <p:bldP spid="36" grpId="0" bldLvl="0" animBg="1"/>
      <p:bldP spid="37" grpId="0" bldLvl="0" animBg="1"/>
      <p:bldP spid="38" grpId="0" bldLvl="0" animBg="1"/>
      <p:bldP spid="39"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cstate="email"/>
          <a:srcRect/>
          <a:stretch>
            <a:fillRect/>
          </a:stretch>
        </a:blipFill>
        <a:effectLst/>
      </p:bgPr>
    </p:bg>
    <p:spTree>
      <p:nvGrpSpPr>
        <p:cNvPr id="1" name=""/>
        <p:cNvGrpSpPr/>
        <p:nvPr/>
      </p:nvGrpSpPr>
      <p:grpSpPr>
        <a:xfrm>
          <a:off x="0" y="0"/>
          <a:ext cx="0" cy="0"/>
          <a:chOff x="0" y="0"/>
          <a:chExt cx="0" cy="0"/>
        </a:xfrm>
      </p:grpSpPr>
      <p:sp>
        <p:nvSpPr>
          <p:cNvPr id="7171" name="任意多边形 9"/>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cxnSp>
        <p:nvCxnSpPr>
          <p:cNvPr id="7172"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ln>
          <a:extLst>
            <a:ext uri="{909E8E84-426E-40DD-AFC4-6F175D3DCCD1}">
              <a14:hiddenFill xmlns:a14="http://schemas.microsoft.com/office/drawing/2010/main">
                <a:noFill/>
              </a14:hiddenFill>
            </a:ext>
          </a:extLst>
        </p:spPr>
      </p:cxnSp>
      <p:sp>
        <p:nvSpPr>
          <p:cNvPr id="7173"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7174"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ln>
          <a:extLst>
            <a:ext uri="{909E8E84-426E-40DD-AFC4-6F175D3DCCD1}">
              <a14:hiddenFill xmlns:a14="http://schemas.microsoft.com/office/drawing/2010/main">
                <a:noFill/>
              </a14:hiddenFill>
            </a:ext>
          </a:extLst>
        </p:spPr>
      </p:cxnSp>
      <p:sp>
        <p:nvSpPr>
          <p:cNvPr id="7183" name="任意多边形 26"/>
          <p:cNvSpPr/>
          <p:nvPr/>
        </p:nvSpPr>
        <p:spPr bwMode="auto">
          <a:xfrm>
            <a:off x="2009775" y="1453833"/>
            <a:ext cx="320675" cy="320675"/>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7185" name="矩形 29"/>
          <p:cNvSpPr>
            <a:spLocks noChangeArrowheads="1"/>
          </p:cNvSpPr>
          <p:nvPr/>
        </p:nvSpPr>
        <p:spPr bwMode="auto">
          <a:xfrm>
            <a:off x="1381760" y="1906270"/>
            <a:ext cx="4801870" cy="1630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r>
              <a:rPr lang="en-US" sz="2000">
                <a:solidFill>
                  <a:schemeClr val="bg1"/>
                </a:solidFill>
                <a:latin typeface="迷你简卡通" panose="03000509000000000000" charset="-122"/>
                <a:ea typeface="迷你简卡通" panose="03000509000000000000" charset="-122"/>
                <a:cs typeface="迷你简卡通" panose="03000509000000000000" charset="-122"/>
              </a:rPr>
              <a:t>传统的考勤方式大多为纸质签到，或老师签到。这对资料的收集保存以及时间成本与人力成本都会有很大的影响。于是本项目计划利用移动端APP的形式结合人脸识别的方式解决高校考勤签到等系列问题。</a:t>
            </a:r>
            <a:endParaRPr lang="en-US" sz="2000">
              <a:solidFill>
                <a:schemeClr val="bg1"/>
              </a:solidFill>
              <a:latin typeface="迷你简卡通" panose="03000509000000000000" charset="-122"/>
              <a:ea typeface="迷你简卡通" panose="03000509000000000000" charset="-122"/>
              <a:cs typeface="迷你简卡通" panose="03000509000000000000" charset="-122"/>
            </a:endParaRPr>
          </a:p>
        </p:txBody>
      </p:sp>
      <p:sp>
        <p:nvSpPr>
          <p:cNvPr id="7186" name="任意多边形 32"/>
          <p:cNvSpPr/>
          <p:nvPr/>
        </p:nvSpPr>
        <p:spPr bwMode="auto">
          <a:xfrm>
            <a:off x="6629400" y="4329113"/>
            <a:ext cx="320675" cy="320675"/>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 name="文本框 1"/>
          <p:cNvSpPr txBox="1"/>
          <p:nvPr/>
        </p:nvSpPr>
        <p:spPr>
          <a:xfrm>
            <a:off x="1247775" y="409575"/>
            <a:ext cx="2533650" cy="368300"/>
          </a:xfrm>
          <a:prstGeom prst="rect">
            <a:avLst/>
          </a:prstGeom>
          <a:noFill/>
        </p:spPr>
        <p:txBody>
          <a:bodyPr wrap="square" rtlCol="0">
            <a:spAutoFit/>
          </a:bodyPr>
          <a:p>
            <a:endParaRPr lang="zh-CN" altLang="en-US"/>
          </a:p>
        </p:txBody>
      </p:sp>
      <p:sp>
        <p:nvSpPr>
          <p:cNvPr id="6" name="文本框 5"/>
          <p:cNvSpPr txBox="1"/>
          <p:nvPr/>
        </p:nvSpPr>
        <p:spPr>
          <a:xfrm>
            <a:off x="1285875" y="302260"/>
            <a:ext cx="2495550" cy="475615"/>
          </a:xfrm>
          <a:prstGeom prst="rect">
            <a:avLst/>
          </a:prstGeom>
          <a:noFill/>
        </p:spPr>
        <p:txBody>
          <a:bodyPr wrap="square" rtlCol="0">
            <a:spAutoFit/>
          </a:bodyPr>
          <a:p>
            <a:r>
              <a:rPr lang="zh-CN" altLang="en-US" sz="2500" b="1">
                <a:solidFill>
                  <a:schemeClr val="bg1"/>
                </a:solidFill>
                <a:latin typeface="幼圆" panose="02010509060101010101" charset="-122"/>
                <a:ea typeface="幼圆" panose="02010509060101010101" charset="-122"/>
              </a:rPr>
              <a:t>问题与挑战</a:t>
            </a:r>
            <a:endParaRPr lang="zh-CN" altLang="en-US" sz="2500" b="1">
              <a:solidFill>
                <a:schemeClr val="bg1"/>
              </a:solidFill>
              <a:latin typeface="幼圆" panose="02010509060101010101" charset="-122"/>
              <a:ea typeface="幼圆" panose="02010509060101010101" charset="-122"/>
            </a:endParaRPr>
          </a:p>
        </p:txBody>
      </p:sp>
      <p:sp>
        <p:nvSpPr>
          <p:cNvPr id="9" name="文本框 8"/>
          <p:cNvSpPr txBox="1"/>
          <p:nvPr/>
        </p:nvSpPr>
        <p:spPr>
          <a:xfrm>
            <a:off x="2381885" y="1322705"/>
            <a:ext cx="3124200" cy="583565"/>
          </a:xfrm>
          <a:prstGeom prst="rect">
            <a:avLst/>
          </a:prstGeom>
          <a:noFill/>
        </p:spPr>
        <p:txBody>
          <a:bodyPr wrap="square" rtlCol="0">
            <a:spAutoFit/>
          </a:bodyPr>
          <a:p>
            <a:r>
              <a:rPr lang="zh-CN" altLang="en-US" sz="3200">
                <a:solidFill>
                  <a:schemeClr val="bg1"/>
                </a:solidFill>
                <a:latin typeface="迷你简卡通" panose="03000509000000000000" charset="-122"/>
                <a:ea typeface="迷你简卡通" panose="03000509000000000000" charset="-122"/>
              </a:rPr>
              <a:t>目标问题</a:t>
            </a:r>
            <a:endParaRPr lang="zh-CN" altLang="en-US" sz="3200">
              <a:solidFill>
                <a:schemeClr val="bg1"/>
              </a:solidFill>
              <a:latin typeface="迷你简卡通" panose="03000509000000000000" charset="-122"/>
              <a:ea typeface="迷你简卡通" panose="03000509000000000000" charset="-122"/>
            </a:endParaRPr>
          </a:p>
        </p:txBody>
      </p:sp>
      <p:pic>
        <p:nvPicPr>
          <p:cNvPr id="10" name="图片 9" descr="PPT图1"/>
          <p:cNvPicPr>
            <a:picLocks noChangeAspect="1"/>
          </p:cNvPicPr>
          <p:nvPr/>
        </p:nvPicPr>
        <p:blipFill>
          <a:blip r:embed="rId2"/>
          <a:stretch>
            <a:fillRect/>
          </a:stretch>
        </p:blipFill>
        <p:spPr>
          <a:xfrm>
            <a:off x="6315075" y="828675"/>
            <a:ext cx="4665980" cy="3110865"/>
          </a:xfrm>
          <a:prstGeom prst="rect">
            <a:avLst/>
          </a:prstGeom>
        </p:spPr>
      </p:pic>
      <p:pic>
        <p:nvPicPr>
          <p:cNvPr id="11" name="图片 10" descr="PPT用图2"/>
          <p:cNvPicPr>
            <a:picLocks noChangeAspect="1"/>
          </p:cNvPicPr>
          <p:nvPr/>
        </p:nvPicPr>
        <p:blipFill>
          <a:blip r:embed="rId3"/>
          <a:stretch>
            <a:fillRect/>
          </a:stretch>
        </p:blipFill>
        <p:spPr>
          <a:xfrm>
            <a:off x="551180" y="3844290"/>
            <a:ext cx="5476240" cy="2856865"/>
          </a:xfrm>
          <a:prstGeom prst="rect">
            <a:avLst/>
          </a:prstGeom>
        </p:spPr>
      </p:pic>
      <p:sp>
        <p:nvSpPr>
          <p:cNvPr id="12" name="文本框 11"/>
          <p:cNvSpPr txBox="1"/>
          <p:nvPr/>
        </p:nvSpPr>
        <p:spPr>
          <a:xfrm>
            <a:off x="7176135" y="4197985"/>
            <a:ext cx="3124200" cy="583565"/>
          </a:xfrm>
          <a:prstGeom prst="rect">
            <a:avLst/>
          </a:prstGeom>
          <a:noFill/>
        </p:spPr>
        <p:txBody>
          <a:bodyPr wrap="square" rtlCol="0">
            <a:spAutoFit/>
          </a:bodyPr>
          <a:p>
            <a:r>
              <a:rPr lang="zh-CN" altLang="en-US" sz="3200">
                <a:solidFill>
                  <a:schemeClr val="bg1"/>
                </a:solidFill>
                <a:latin typeface="迷你简卡通" panose="03000509000000000000" charset="-122"/>
                <a:ea typeface="迷你简卡通" panose="03000509000000000000" charset="-122"/>
              </a:rPr>
              <a:t>技术难题</a:t>
            </a:r>
            <a:endParaRPr lang="zh-CN" altLang="en-US" sz="3200">
              <a:solidFill>
                <a:schemeClr val="bg1"/>
              </a:solidFill>
              <a:latin typeface="迷你简卡通" panose="03000509000000000000" charset="-122"/>
              <a:ea typeface="迷你简卡通" panose="03000509000000000000" charset="-122"/>
            </a:endParaRPr>
          </a:p>
        </p:txBody>
      </p:sp>
      <p:sp>
        <p:nvSpPr>
          <p:cNvPr id="13" name="文本框 12"/>
          <p:cNvSpPr txBox="1"/>
          <p:nvPr/>
        </p:nvSpPr>
        <p:spPr>
          <a:xfrm>
            <a:off x="6600190" y="4838700"/>
            <a:ext cx="4095750" cy="1476375"/>
          </a:xfrm>
          <a:prstGeom prst="rect">
            <a:avLst/>
          </a:prstGeom>
          <a:noFill/>
        </p:spPr>
        <p:txBody>
          <a:bodyPr wrap="square" rtlCol="0">
            <a:spAutoFit/>
          </a:bodyPr>
          <a:p>
            <a:r>
              <a:rPr lang="zh-CN" altLang="en-US" b="1">
                <a:solidFill>
                  <a:schemeClr val="bg1"/>
                </a:solidFill>
                <a:latin typeface="迷你简卡通" panose="03000509000000000000" charset="-122"/>
                <a:ea typeface="迷你简卡通" panose="03000509000000000000" charset="-122"/>
                <a:cs typeface="迷你简卡通" panose="03000509000000000000" charset="-122"/>
              </a:rPr>
              <a:t>人脸识别技术是当下新兴的，对于人脸识别系统算法没有接触，要应用到APP的研发中存在不小的问题。对于人脸识别的数据储存，数据输出等等问题都需要攻克。</a:t>
            </a:r>
            <a:endParaRPr lang="zh-CN" altLang="en-US" b="1">
              <a:solidFill>
                <a:schemeClr val="bg1"/>
              </a:solidFill>
              <a:latin typeface="迷你简卡通" panose="03000509000000000000" charset="-122"/>
              <a:ea typeface="迷你简卡通" panose="03000509000000000000" charset="-122"/>
              <a:cs typeface="迷你简卡通" panose="03000509000000000000" charset="-122"/>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7183"/>
                                        </p:tgtEl>
                                        <p:attrNameLst>
                                          <p:attrName>style.visibility</p:attrName>
                                        </p:attrNameLst>
                                      </p:cBhvr>
                                      <p:to>
                                        <p:strVal val="visible"/>
                                      </p:to>
                                    </p:set>
                                    <p:anim calcmode="lin" valueType="num">
                                      <p:cBhvr>
                                        <p:cTn id="7" dur="500" fill="hold"/>
                                        <p:tgtEl>
                                          <p:spTgt spid="7183"/>
                                        </p:tgtEl>
                                        <p:attrNameLst>
                                          <p:attrName>ppt_w</p:attrName>
                                        </p:attrNameLst>
                                      </p:cBhvr>
                                      <p:tavLst>
                                        <p:tav tm="0">
                                          <p:val>
                                            <p:fltVal val="0"/>
                                          </p:val>
                                        </p:tav>
                                        <p:tav tm="100000">
                                          <p:val>
                                            <p:strVal val="#ppt_w"/>
                                          </p:val>
                                        </p:tav>
                                      </p:tavLst>
                                    </p:anim>
                                    <p:anim calcmode="lin" valueType="num">
                                      <p:cBhvr>
                                        <p:cTn id="8" dur="500" fill="hold"/>
                                        <p:tgtEl>
                                          <p:spTgt spid="7183"/>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7185"/>
                                        </p:tgtEl>
                                        <p:attrNameLst>
                                          <p:attrName>style.visibility</p:attrName>
                                        </p:attrNameLst>
                                      </p:cBhvr>
                                      <p:to>
                                        <p:strVal val="visible"/>
                                      </p:to>
                                    </p:set>
                                    <p:animEffect transition="in" filter="randombar(horizontal)">
                                      <p:cBhvr>
                                        <p:cTn id="12" dur="500"/>
                                        <p:tgtEl>
                                          <p:spTgt spid="7185"/>
                                        </p:tgtEl>
                                      </p:cBhvr>
                                    </p:animEffect>
                                  </p:childTnLst>
                                </p:cTn>
                              </p:par>
                            </p:childTnLst>
                          </p:cTn>
                        </p:par>
                        <p:par>
                          <p:cTn id="13" fill="hold">
                            <p:stCondLst>
                              <p:cond delay="1000"/>
                            </p:stCondLst>
                            <p:childTnLst>
                              <p:par>
                                <p:cTn id="14" presetID="23" presetClass="entr" presetSubtype="16" fill="hold" grpId="0" nodeType="afterEffect">
                                  <p:stCondLst>
                                    <p:cond delay="0"/>
                                  </p:stCondLst>
                                  <p:childTnLst>
                                    <p:set>
                                      <p:cBhvr>
                                        <p:cTn id="15" dur="1" fill="hold">
                                          <p:stCondLst>
                                            <p:cond delay="0"/>
                                          </p:stCondLst>
                                        </p:cTn>
                                        <p:tgtEl>
                                          <p:spTgt spid="7186"/>
                                        </p:tgtEl>
                                        <p:attrNameLst>
                                          <p:attrName>style.visibility</p:attrName>
                                        </p:attrNameLst>
                                      </p:cBhvr>
                                      <p:to>
                                        <p:strVal val="visible"/>
                                      </p:to>
                                    </p:set>
                                    <p:anim calcmode="lin" valueType="num">
                                      <p:cBhvr>
                                        <p:cTn id="16" dur="500" fill="hold"/>
                                        <p:tgtEl>
                                          <p:spTgt spid="7186"/>
                                        </p:tgtEl>
                                        <p:attrNameLst>
                                          <p:attrName>ppt_w</p:attrName>
                                        </p:attrNameLst>
                                      </p:cBhvr>
                                      <p:tavLst>
                                        <p:tav tm="0">
                                          <p:val>
                                            <p:fltVal val="0"/>
                                          </p:val>
                                        </p:tav>
                                        <p:tav tm="100000">
                                          <p:val>
                                            <p:strVal val="#ppt_w"/>
                                          </p:val>
                                        </p:tav>
                                      </p:tavLst>
                                    </p:anim>
                                    <p:anim calcmode="lin" valueType="num">
                                      <p:cBhvr>
                                        <p:cTn id="17" dur="500" fill="hold"/>
                                        <p:tgtEl>
                                          <p:spTgt spid="718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3" grpId="0" bldLvl="0" animBg="1"/>
      <p:bldP spid="7185" grpId="0" autoUpdateAnimBg="0"/>
      <p:bldP spid="7186"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5" name="Subtitle 9"/>
          <p:cNvSpPr txBox="1"/>
          <p:nvPr/>
        </p:nvSpPr>
        <p:spPr>
          <a:xfrm>
            <a:off x="4383729" y="4616840"/>
            <a:ext cx="4114630" cy="693420"/>
          </a:xfrm>
          <a:prstGeom prst="rect">
            <a:avLst/>
          </a:prstGeom>
        </p:spPr>
        <p:txBody>
          <a:bodyPr vert="horz" wrap="square" lIns="108715" tIns="54357" rIns="108715" bIns="54357" rtlCol="0">
            <a:spAutoFit/>
          </a:bodyPr>
          <a:lstStyle>
            <a:defPPr>
              <a:defRPr lang="zh-CN"/>
            </a:defPPr>
            <a:lvl1pPr indent="0" algn="r" defTabSz="1087120">
              <a:lnSpc>
                <a:spcPct val="100000"/>
              </a:lnSpc>
              <a:spcBef>
                <a:spcPct val="20000"/>
              </a:spcBef>
              <a:buFont typeface="Arial" panose="020B0604020202020204"/>
              <a:buNone/>
              <a:defRPr sz="2000">
                <a:solidFill>
                  <a:schemeClr val="accent2"/>
                </a:solidFill>
                <a:latin typeface="微软雅黑" panose="020B0503020204020204" pitchFamily="34" charset="-122"/>
                <a:ea typeface="微软雅黑" panose="020B0503020204020204" pitchFamily="34" charset="-122"/>
                <a:cs typeface="Open Sans Light"/>
              </a:defRPr>
            </a:lvl1pPr>
            <a:lvl2pPr marL="1087755" indent="0" algn="ctr" defTabSz="1087120">
              <a:lnSpc>
                <a:spcPct val="130000"/>
              </a:lnSpc>
              <a:spcBef>
                <a:spcPct val="20000"/>
              </a:spcBef>
              <a:buFont typeface="Arial" panose="020B0604020202020204"/>
              <a:buNone/>
              <a:defRPr sz="3100">
                <a:solidFill>
                  <a:schemeClr val="tx1">
                    <a:tint val="75000"/>
                  </a:schemeClr>
                </a:solidFill>
                <a:latin typeface="Open Sans"/>
                <a:cs typeface="Open Sans"/>
              </a:defRPr>
            </a:lvl2pPr>
            <a:lvl3pPr marL="2174875" indent="0" algn="ctr" defTabSz="1087120">
              <a:lnSpc>
                <a:spcPct val="130000"/>
              </a:lnSpc>
              <a:spcBef>
                <a:spcPct val="20000"/>
              </a:spcBef>
              <a:buFont typeface="Arial" panose="020B0604020202020204"/>
              <a:buNone/>
              <a:defRPr sz="3100">
                <a:solidFill>
                  <a:schemeClr val="tx1">
                    <a:tint val="75000"/>
                  </a:schemeClr>
                </a:solidFill>
                <a:latin typeface="Open Sans"/>
                <a:cs typeface="Open Sans"/>
              </a:defRPr>
            </a:lvl3pPr>
            <a:lvl4pPr marL="3262630" indent="0" algn="ctr" defTabSz="1087120">
              <a:lnSpc>
                <a:spcPct val="130000"/>
              </a:lnSpc>
              <a:spcBef>
                <a:spcPct val="20000"/>
              </a:spcBef>
              <a:buFont typeface="Arial" panose="020B0604020202020204"/>
              <a:buNone/>
              <a:defRPr sz="3100">
                <a:solidFill>
                  <a:schemeClr val="tx1">
                    <a:tint val="75000"/>
                  </a:schemeClr>
                </a:solidFill>
                <a:latin typeface="Open Sans"/>
                <a:cs typeface="Open Sans"/>
              </a:defRPr>
            </a:lvl4pPr>
            <a:lvl5pPr marL="4349750" indent="0" algn="ctr" defTabSz="1087120">
              <a:lnSpc>
                <a:spcPct val="130000"/>
              </a:lnSpc>
              <a:spcBef>
                <a:spcPct val="20000"/>
              </a:spcBef>
              <a:buFont typeface="Arial" panose="020B0604020202020204"/>
              <a:buNone/>
              <a:defRPr sz="3100">
                <a:solidFill>
                  <a:schemeClr val="tx1">
                    <a:tint val="75000"/>
                  </a:schemeClr>
                </a:solidFill>
                <a:latin typeface="Open Sans"/>
                <a:cs typeface="Open Sans"/>
              </a:defRPr>
            </a:lvl5pPr>
            <a:lvl6pPr marL="5437505" indent="0" algn="ctr" defTabSz="1087120">
              <a:spcBef>
                <a:spcPct val="20000"/>
              </a:spcBef>
              <a:buFont typeface="Arial" panose="020B0604020202020204"/>
              <a:buNone/>
              <a:defRPr sz="4800">
                <a:solidFill>
                  <a:schemeClr val="tx1">
                    <a:tint val="75000"/>
                  </a:schemeClr>
                </a:solidFill>
              </a:defRPr>
            </a:lvl6pPr>
            <a:lvl7pPr marL="6524625" indent="0" algn="ctr" defTabSz="1087120">
              <a:spcBef>
                <a:spcPct val="20000"/>
              </a:spcBef>
              <a:buFont typeface="Arial" panose="020B0604020202020204"/>
              <a:buNone/>
              <a:defRPr sz="4800">
                <a:solidFill>
                  <a:schemeClr val="tx1">
                    <a:tint val="75000"/>
                  </a:schemeClr>
                </a:solidFill>
              </a:defRPr>
            </a:lvl7pPr>
            <a:lvl8pPr marL="7612380" indent="0" algn="ctr" defTabSz="1087120">
              <a:spcBef>
                <a:spcPct val="20000"/>
              </a:spcBef>
              <a:buFont typeface="Arial" panose="020B0604020202020204"/>
              <a:buNone/>
              <a:defRPr sz="4800">
                <a:solidFill>
                  <a:schemeClr val="tx1">
                    <a:tint val="75000"/>
                  </a:schemeClr>
                </a:solidFill>
              </a:defRPr>
            </a:lvl8pPr>
            <a:lvl9pPr marL="8699500" indent="0" algn="ctr" defTabSz="1087120">
              <a:spcBef>
                <a:spcPct val="20000"/>
              </a:spcBef>
              <a:buFont typeface="Arial" panose="020B0604020202020204"/>
              <a:buNone/>
              <a:defRPr sz="4800">
                <a:solidFill>
                  <a:schemeClr val="tx1">
                    <a:tint val="75000"/>
                  </a:schemeClr>
                </a:solidFill>
              </a:defRPr>
            </a:lvl9pPr>
          </a:lstStyle>
          <a:p>
            <a:pPr algn="ctr">
              <a:defRPr/>
            </a:pPr>
            <a:r>
              <a:rPr lang="zh-CN" altLang="en-US" sz="3810" b="1" kern="0" dirty="0">
                <a:solidFill>
                  <a:srgbClr val="FFFFFF"/>
                </a:solidFill>
                <a:latin typeface="+mn-lt"/>
                <a:ea typeface="+mn-ea"/>
                <a:cs typeface="+mn-ea"/>
                <a:sym typeface="+mn-lt"/>
              </a:rPr>
              <a:t>解决方案</a:t>
            </a:r>
            <a:endParaRPr lang="zh-CN" altLang="en-US" sz="3810" b="1" kern="0" dirty="0">
              <a:solidFill>
                <a:srgbClr val="FFFFFF"/>
              </a:solidFill>
              <a:latin typeface="+mn-lt"/>
              <a:ea typeface="+mn-ea"/>
              <a:cs typeface="+mn-ea"/>
              <a:sym typeface="+mn-lt"/>
            </a:endParaRPr>
          </a:p>
        </p:txBody>
      </p:sp>
      <p:sp>
        <p:nvSpPr>
          <p:cNvPr id="16" name="矩形 15"/>
          <p:cNvSpPr/>
          <p:nvPr/>
        </p:nvSpPr>
        <p:spPr>
          <a:xfrm>
            <a:off x="4114881" y="5226398"/>
            <a:ext cx="4652326" cy="481330"/>
          </a:xfrm>
          <a:prstGeom prst="rect">
            <a:avLst/>
          </a:prstGeom>
        </p:spPr>
        <p:txBody>
          <a:bodyPr wrap="square">
            <a:spAutoFit/>
          </a:bodyPr>
          <a:lstStyle/>
          <a:p>
            <a:pPr algn="ctr" defTabSz="1176655">
              <a:defRPr/>
            </a:pPr>
            <a:r>
              <a:rPr lang="en-US" altLang="zh-CN" sz="2540" kern="0" dirty="0">
                <a:solidFill>
                  <a:srgbClr val="FFFFFF"/>
                </a:solidFill>
                <a:cs typeface="+mn-ea"/>
                <a:sym typeface="+mn-lt"/>
              </a:rPr>
              <a:t>RESOLVENT</a:t>
            </a:r>
            <a:endParaRPr lang="en-US" altLang="zh-CN" sz="2540" kern="0" dirty="0">
              <a:solidFill>
                <a:srgbClr val="FFFFFF"/>
              </a:solidFill>
              <a:cs typeface="+mn-ea"/>
              <a:sym typeface="+mn-lt"/>
            </a:endParaRPr>
          </a:p>
        </p:txBody>
      </p:sp>
      <p:grpSp>
        <p:nvGrpSpPr>
          <p:cNvPr id="2" name="组合 1"/>
          <p:cNvGrpSpPr/>
          <p:nvPr/>
        </p:nvGrpSpPr>
        <p:grpSpPr>
          <a:xfrm>
            <a:off x="5060030" y="1321309"/>
            <a:ext cx="2762029" cy="3174446"/>
            <a:chOff x="4604797" y="1248210"/>
            <a:chExt cx="2610261" cy="3000017"/>
          </a:xfrm>
        </p:grpSpPr>
        <p:sp>
          <p:nvSpPr>
            <p:cNvPr id="9" name="等腰三角形 8"/>
            <p:cNvSpPr/>
            <p:nvPr/>
          </p:nvSpPr>
          <p:spPr>
            <a:xfrm rot="10800000">
              <a:off x="4604797" y="1998255"/>
              <a:ext cx="870053" cy="750045"/>
            </a:xfrm>
            <a:prstGeom prst="triangl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10" name="等腰三角形 9"/>
            <p:cNvSpPr/>
            <p:nvPr/>
          </p:nvSpPr>
          <p:spPr>
            <a:xfrm>
              <a:off x="4604797" y="1248210"/>
              <a:ext cx="870053" cy="750045"/>
            </a:xfrm>
            <a:prstGeom prst="triangl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11" name="等腰三角形 10"/>
            <p:cNvSpPr/>
            <p:nvPr/>
          </p:nvSpPr>
          <p:spPr>
            <a:xfrm rot="7200000">
              <a:off x="6017217" y="2179238"/>
              <a:ext cx="870053" cy="750045"/>
            </a:xfrm>
            <a:prstGeom prst="triangle">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12" name="等腰三角形 11"/>
            <p:cNvSpPr/>
            <p:nvPr/>
          </p:nvSpPr>
          <p:spPr>
            <a:xfrm rot="10800000" flipH="1">
              <a:off x="6344903" y="1998256"/>
              <a:ext cx="870053" cy="750045"/>
            </a:xfrm>
            <a:prstGeom prs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14" name="等腰三角形 13"/>
            <p:cNvSpPr/>
            <p:nvPr/>
          </p:nvSpPr>
          <p:spPr>
            <a:xfrm flipH="1">
              <a:off x="5474849" y="2743492"/>
              <a:ext cx="870053" cy="750045"/>
            </a:xfrm>
            <a:prstGeom prst="triangl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17" name="等腰三角形 16"/>
            <p:cNvSpPr/>
            <p:nvPr/>
          </p:nvSpPr>
          <p:spPr>
            <a:xfrm rot="10800000">
              <a:off x="5039849" y="1248211"/>
              <a:ext cx="870053" cy="750045"/>
            </a:xfrm>
            <a:prstGeom prst="triangl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18" name="等腰三角形 17"/>
            <p:cNvSpPr/>
            <p:nvPr/>
          </p:nvSpPr>
          <p:spPr>
            <a:xfrm>
              <a:off x="5474901" y="1248210"/>
              <a:ext cx="870053" cy="750045"/>
            </a:xfrm>
            <a:prstGeom prst="triangl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19" name="等腰三角形 18"/>
            <p:cNvSpPr/>
            <p:nvPr/>
          </p:nvSpPr>
          <p:spPr>
            <a:xfrm rot="10800000">
              <a:off x="5909953" y="1248211"/>
              <a:ext cx="870053" cy="750045"/>
            </a:xfrm>
            <a:prstGeom prst="triangl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20" name="等腰三角形 19"/>
            <p:cNvSpPr/>
            <p:nvPr/>
          </p:nvSpPr>
          <p:spPr>
            <a:xfrm>
              <a:off x="6345005" y="1248210"/>
              <a:ext cx="870053" cy="750045"/>
            </a:xfrm>
            <a:prstGeom prst="triangl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21" name="等腰三角形 20"/>
            <p:cNvSpPr/>
            <p:nvPr/>
          </p:nvSpPr>
          <p:spPr>
            <a:xfrm rot="10800000" flipH="1">
              <a:off x="5909876" y="2743493"/>
              <a:ext cx="870053" cy="750045"/>
            </a:xfrm>
            <a:prstGeom prs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22" name="等腰三角形 21"/>
            <p:cNvSpPr/>
            <p:nvPr/>
          </p:nvSpPr>
          <p:spPr>
            <a:xfrm rot="10800000">
              <a:off x="5474952" y="3498182"/>
              <a:ext cx="870053" cy="750045"/>
            </a:xfrm>
            <a:prstGeom prst="triangl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24" name="等腰三角形 23"/>
            <p:cNvSpPr/>
            <p:nvPr/>
          </p:nvSpPr>
          <p:spPr>
            <a:xfrm flipH="1">
              <a:off x="5039925" y="3498182"/>
              <a:ext cx="870053" cy="750045"/>
            </a:xfrm>
            <a:prstGeom prs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26" name="等腰三角形 25"/>
            <p:cNvSpPr/>
            <p:nvPr/>
          </p:nvSpPr>
          <p:spPr>
            <a:xfrm flipH="1">
              <a:off x="5909875" y="3498181"/>
              <a:ext cx="870053" cy="750045"/>
            </a:xfrm>
            <a:prstGeom prst="triangl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27" name="等腰三角形 26"/>
            <p:cNvSpPr/>
            <p:nvPr/>
          </p:nvSpPr>
          <p:spPr>
            <a:xfrm rot="10800000">
              <a:off x="6344900" y="3498182"/>
              <a:ext cx="870053" cy="750045"/>
            </a:xfrm>
            <a:prstGeom prst="triangl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grpSp>
      <p:sp>
        <p:nvSpPr>
          <p:cNvPr id="28" name="等腰三角形 27"/>
          <p:cNvSpPr/>
          <p:nvPr/>
        </p:nvSpPr>
        <p:spPr>
          <a:xfrm rot="13885842" flipV="1">
            <a:off x="4229907" y="2967890"/>
            <a:ext cx="444126" cy="382860"/>
          </a:xfrm>
          <a:prstGeom prst="triangl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29" name="等腰三角形 28"/>
          <p:cNvSpPr/>
          <p:nvPr/>
        </p:nvSpPr>
        <p:spPr>
          <a:xfrm rot="3537375">
            <a:off x="1803611" y="5721131"/>
            <a:ext cx="660188" cy="569127"/>
          </a:xfrm>
          <a:prstGeom prst="triangle">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30" name="等腰三角形 29"/>
          <p:cNvSpPr/>
          <p:nvPr/>
        </p:nvSpPr>
        <p:spPr>
          <a:xfrm rot="10439638">
            <a:off x="6224437" y="326563"/>
            <a:ext cx="433104" cy="373366"/>
          </a:xfrm>
          <a:prstGeom prst="triangle">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31" name="等腰三角形 30"/>
          <p:cNvSpPr/>
          <p:nvPr/>
        </p:nvSpPr>
        <p:spPr>
          <a:xfrm rot="7446901">
            <a:off x="1599030" y="960786"/>
            <a:ext cx="545149" cy="469955"/>
          </a:xfrm>
          <a:prstGeom prst="triangl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32" name="等腰三角形 31"/>
          <p:cNvSpPr/>
          <p:nvPr/>
        </p:nvSpPr>
        <p:spPr>
          <a:xfrm rot="2857257">
            <a:off x="1992707" y="4098328"/>
            <a:ext cx="452627" cy="390194"/>
          </a:xfrm>
          <a:prstGeom prst="triangl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34" name="等腰三角形 33"/>
          <p:cNvSpPr/>
          <p:nvPr/>
        </p:nvSpPr>
        <p:spPr>
          <a:xfrm rot="7640557">
            <a:off x="3327777" y="1576851"/>
            <a:ext cx="407656" cy="351427"/>
          </a:xfrm>
          <a:prstGeom prst="triangle">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35" name="等腰三角形 34"/>
          <p:cNvSpPr/>
          <p:nvPr/>
        </p:nvSpPr>
        <p:spPr>
          <a:xfrm rot="7993905">
            <a:off x="4999631" y="753919"/>
            <a:ext cx="297621" cy="256568"/>
          </a:xfrm>
          <a:prstGeom prst="triangle">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36" name="等腰三角形 35"/>
          <p:cNvSpPr/>
          <p:nvPr/>
        </p:nvSpPr>
        <p:spPr>
          <a:xfrm rot="9122749">
            <a:off x="3821704" y="5446338"/>
            <a:ext cx="491826" cy="423986"/>
          </a:xfrm>
          <a:prstGeom prst="triangle">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37" name="等腰三角形 36"/>
          <p:cNvSpPr/>
          <p:nvPr/>
        </p:nvSpPr>
        <p:spPr>
          <a:xfrm rot="13969741" flipH="1">
            <a:off x="7799219" y="862834"/>
            <a:ext cx="442132" cy="381147"/>
          </a:xfrm>
          <a:prstGeom prst="triangl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38" name="等腰三角形 37"/>
          <p:cNvSpPr/>
          <p:nvPr/>
        </p:nvSpPr>
        <p:spPr>
          <a:xfrm rot="2396029" flipH="1">
            <a:off x="9301586" y="2101122"/>
            <a:ext cx="509225" cy="438987"/>
          </a:xfrm>
          <a:prstGeom prst="triangl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39" name="等腰三角形 38"/>
          <p:cNvSpPr/>
          <p:nvPr/>
        </p:nvSpPr>
        <p:spPr>
          <a:xfrm rot="3893266" flipH="1">
            <a:off x="10129423" y="5525421"/>
            <a:ext cx="653081" cy="563002"/>
          </a:xfrm>
          <a:prstGeom prs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40" name="等腰三角形 39"/>
          <p:cNvSpPr/>
          <p:nvPr/>
        </p:nvSpPr>
        <p:spPr>
          <a:xfrm rot="16200000" flipH="1">
            <a:off x="11040637" y="1510573"/>
            <a:ext cx="909014" cy="783633"/>
          </a:xfrm>
          <a:prstGeom prst="triangl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43" name="等腰三角形 42"/>
          <p:cNvSpPr/>
          <p:nvPr/>
        </p:nvSpPr>
        <p:spPr>
          <a:xfrm rot="16200000" flipH="1">
            <a:off x="8114982" y="1916519"/>
            <a:ext cx="204853" cy="176597"/>
          </a:xfrm>
          <a:prstGeom prst="triangl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44" name="等腰三角形 43"/>
          <p:cNvSpPr/>
          <p:nvPr/>
        </p:nvSpPr>
        <p:spPr>
          <a:xfrm rot="18524737">
            <a:off x="8964096" y="4385988"/>
            <a:ext cx="352595" cy="303961"/>
          </a:xfrm>
          <a:prstGeom prst="triangl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Tree>
  </p:cSld>
  <p:clrMapOvr>
    <a:masterClrMapping/>
  </p:clrMapOvr>
  <p:transition spd="slow" advTm="343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200"/>
                                        <p:tgtEl>
                                          <p:spTgt spid="1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200"/>
                                        <p:tgtEl>
                                          <p:spTgt spid="16"/>
                                        </p:tgtEl>
                                      </p:cBhvr>
                                    </p:animEffect>
                                  </p:childTnLst>
                                </p:cTn>
                              </p:par>
                            </p:childTnLst>
                          </p:cTn>
                        </p:par>
                        <p:par>
                          <p:cTn id="16" fill="hold">
                            <p:stCondLst>
                              <p:cond delay="1500"/>
                            </p:stCondLst>
                            <p:childTnLst>
                              <p:par>
                                <p:cTn id="17" presetID="31" presetClass="entr" presetSubtype="0" fill="hold" grpId="0" nodeType="after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p:cTn id="19" dur="200" fill="hold"/>
                                        <p:tgtEl>
                                          <p:spTgt spid="28"/>
                                        </p:tgtEl>
                                        <p:attrNameLst>
                                          <p:attrName>ppt_w</p:attrName>
                                        </p:attrNameLst>
                                      </p:cBhvr>
                                      <p:tavLst>
                                        <p:tav tm="0">
                                          <p:val>
                                            <p:fltVal val="0"/>
                                          </p:val>
                                        </p:tav>
                                        <p:tav tm="100000">
                                          <p:val>
                                            <p:strVal val="#ppt_w"/>
                                          </p:val>
                                        </p:tav>
                                      </p:tavLst>
                                    </p:anim>
                                    <p:anim calcmode="lin" valueType="num">
                                      <p:cBhvr>
                                        <p:cTn id="20" dur="200" fill="hold"/>
                                        <p:tgtEl>
                                          <p:spTgt spid="28"/>
                                        </p:tgtEl>
                                        <p:attrNameLst>
                                          <p:attrName>ppt_h</p:attrName>
                                        </p:attrNameLst>
                                      </p:cBhvr>
                                      <p:tavLst>
                                        <p:tav tm="0">
                                          <p:val>
                                            <p:fltVal val="0"/>
                                          </p:val>
                                        </p:tav>
                                        <p:tav tm="100000">
                                          <p:val>
                                            <p:strVal val="#ppt_h"/>
                                          </p:val>
                                        </p:tav>
                                      </p:tavLst>
                                    </p:anim>
                                    <p:anim calcmode="lin" valueType="num">
                                      <p:cBhvr>
                                        <p:cTn id="21" dur="200" fill="hold"/>
                                        <p:tgtEl>
                                          <p:spTgt spid="28"/>
                                        </p:tgtEl>
                                        <p:attrNameLst>
                                          <p:attrName>style.rotation</p:attrName>
                                        </p:attrNameLst>
                                      </p:cBhvr>
                                      <p:tavLst>
                                        <p:tav tm="0">
                                          <p:val>
                                            <p:fltVal val="90"/>
                                          </p:val>
                                        </p:tav>
                                        <p:tav tm="100000">
                                          <p:val>
                                            <p:fltVal val="0"/>
                                          </p:val>
                                        </p:tav>
                                      </p:tavLst>
                                    </p:anim>
                                    <p:animEffect transition="in" filter="fade">
                                      <p:cBhvr>
                                        <p:cTn id="22" dur="200"/>
                                        <p:tgtEl>
                                          <p:spTgt spid="28"/>
                                        </p:tgtEl>
                                      </p:cBhvr>
                                    </p:animEffect>
                                  </p:childTnLst>
                                </p:cTn>
                              </p:par>
                            </p:childTnLst>
                          </p:cTn>
                        </p:par>
                        <p:par>
                          <p:cTn id="23" fill="hold">
                            <p:stCondLst>
                              <p:cond delay="2000"/>
                            </p:stCondLst>
                            <p:childTnLst>
                              <p:par>
                                <p:cTn id="24" presetID="31" presetClass="entr" presetSubtype="0" fill="hold" grpId="0" nodeType="after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p:cTn id="26" dur="200" fill="hold"/>
                                        <p:tgtEl>
                                          <p:spTgt spid="29"/>
                                        </p:tgtEl>
                                        <p:attrNameLst>
                                          <p:attrName>ppt_w</p:attrName>
                                        </p:attrNameLst>
                                      </p:cBhvr>
                                      <p:tavLst>
                                        <p:tav tm="0">
                                          <p:val>
                                            <p:fltVal val="0"/>
                                          </p:val>
                                        </p:tav>
                                        <p:tav tm="100000">
                                          <p:val>
                                            <p:strVal val="#ppt_w"/>
                                          </p:val>
                                        </p:tav>
                                      </p:tavLst>
                                    </p:anim>
                                    <p:anim calcmode="lin" valueType="num">
                                      <p:cBhvr>
                                        <p:cTn id="27" dur="200" fill="hold"/>
                                        <p:tgtEl>
                                          <p:spTgt spid="29"/>
                                        </p:tgtEl>
                                        <p:attrNameLst>
                                          <p:attrName>ppt_h</p:attrName>
                                        </p:attrNameLst>
                                      </p:cBhvr>
                                      <p:tavLst>
                                        <p:tav tm="0">
                                          <p:val>
                                            <p:fltVal val="0"/>
                                          </p:val>
                                        </p:tav>
                                        <p:tav tm="100000">
                                          <p:val>
                                            <p:strVal val="#ppt_h"/>
                                          </p:val>
                                        </p:tav>
                                      </p:tavLst>
                                    </p:anim>
                                    <p:anim calcmode="lin" valueType="num">
                                      <p:cBhvr>
                                        <p:cTn id="28" dur="200" fill="hold"/>
                                        <p:tgtEl>
                                          <p:spTgt spid="29"/>
                                        </p:tgtEl>
                                        <p:attrNameLst>
                                          <p:attrName>style.rotation</p:attrName>
                                        </p:attrNameLst>
                                      </p:cBhvr>
                                      <p:tavLst>
                                        <p:tav tm="0">
                                          <p:val>
                                            <p:fltVal val="90"/>
                                          </p:val>
                                        </p:tav>
                                        <p:tav tm="100000">
                                          <p:val>
                                            <p:fltVal val="0"/>
                                          </p:val>
                                        </p:tav>
                                      </p:tavLst>
                                    </p:anim>
                                    <p:animEffect transition="in" filter="fade">
                                      <p:cBhvr>
                                        <p:cTn id="29" dur="200"/>
                                        <p:tgtEl>
                                          <p:spTgt spid="29"/>
                                        </p:tgtEl>
                                      </p:cBhvr>
                                    </p:animEffect>
                                  </p:childTnLst>
                                </p:cTn>
                              </p:par>
                            </p:childTnLst>
                          </p:cTn>
                        </p:par>
                        <p:par>
                          <p:cTn id="30" fill="hold">
                            <p:stCondLst>
                              <p:cond delay="2500"/>
                            </p:stCondLst>
                            <p:childTnLst>
                              <p:par>
                                <p:cTn id="31" presetID="31" presetClass="entr" presetSubtype="0" fill="hold" grpId="0" nodeType="after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p:cTn id="33" dur="200" fill="hold"/>
                                        <p:tgtEl>
                                          <p:spTgt spid="30"/>
                                        </p:tgtEl>
                                        <p:attrNameLst>
                                          <p:attrName>ppt_w</p:attrName>
                                        </p:attrNameLst>
                                      </p:cBhvr>
                                      <p:tavLst>
                                        <p:tav tm="0">
                                          <p:val>
                                            <p:fltVal val="0"/>
                                          </p:val>
                                        </p:tav>
                                        <p:tav tm="100000">
                                          <p:val>
                                            <p:strVal val="#ppt_w"/>
                                          </p:val>
                                        </p:tav>
                                      </p:tavLst>
                                    </p:anim>
                                    <p:anim calcmode="lin" valueType="num">
                                      <p:cBhvr>
                                        <p:cTn id="34" dur="200" fill="hold"/>
                                        <p:tgtEl>
                                          <p:spTgt spid="30"/>
                                        </p:tgtEl>
                                        <p:attrNameLst>
                                          <p:attrName>ppt_h</p:attrName>
                                        </p:attrNameLst>
                                      </p:cBhvr>
                                      <p:tavLst>
                                        <p:tav tm="0">
                                          <p:val>
                                            <p:fltVal val="0"/>
                                          </p:val>
                                        </p:tav>
                                        <p:tav tm="100000">
                                          <p:val>
                                            <p:strVal val="#ppt_h"/>
                                          </p:val>
                                        </p:tav>
                                      </p:tavLst>
                                    </p:anim>
                                    <p:anim calcmode="lin" valueType="num">
                                      <p:cBhvr>
                                        <p:cTn id="35" dur="200" fill="hold"/>
                                        <p:tgtEl>
                                          <p:spTgt spid="30"/>
                                        </p:tgtEl>
                                        <p:attrNameLst>
                                          <p:attrName>style.rotation</p:attrName>
                                        </p:attrNameLst>
                                      </p:cBhvr>
                                      <p:tavLst>
                                        <p:tav tm="0">
                                          <p:val>
                                            <p:fltVal val="90"/>
                                          </p:val>
                                        </p:tav>
                                        <p:tav tm="100000">
                                          <p:val>
                                            <p:fltVal val="0"/>
                                          </p:val>
                                        </p:tav>
                                      </p:tavLst>
                                    </p:anim>
                                    <p:animEffect transition="in" filter="fade">
                                      <p:cBhvr>
                                        <p:cTn id="36" dur="200"/>
                                        <p:tgtEl>
                                          <p:spTgt spid="30"/>
                                        </p:tgtEl>
                                      </p:cBhvr>
                                    </p:animEffect>
                                  </p:childTnLst>
                                </p:cTn>
                              </p:par>
                              <p:par>
                                <p:cTn id="37" presetID="3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 calcmode="lin" valueType="num">
                                      <p:cBhvr>
                                        <p:cTn id="39" dur="200" fill="hold"/>
                                        <p:tgtEl>
                                          <p:spTgt spid="31"/>
                                        </p:tgtEl>
                                        <p:attrNameLst>
                                          <p:attrName>ppt_w</p:attrName>
                                        </p:attrNameLst>
                                      </p:cBhvr>
                                      <p:tavLst>
                                        <p:tav tm="0">
                                          <p:val>
                                            <p:fltVal val="0"/>
                                          </p:val>
                                        </p:tav>
                                        <p:tav tm="100000">
                                          <p:val>
                                            <p:strVal val="#ppt_w"/>
                                          </p:val>
                                        </p:tav>
                                      </p:tavLst>
                                    </p:anim>
                                    <p:anim calcmode="lin" valueType="num">
                                      <p:cBhvr>
                                        <p:cTn id="40" dur="200" fill="hold"/>
                                        <p:tgtEl>
                                          <p:spTgt spid="31"/>
                                        </p:tgtEl>
                                        <p:attrNameLst>
                                          <p:attrName>ppt_h</p:attrName>
                                        </p:attrNameLst>
                                      </p:cBhvr>
                                      <p:tavLst>
                                        <p:tav tm="0">
                                          <p:val>
                                            <p:fltVal val="0"/>
                                          </p:val>
                                        </p:tav>
                                        <p:tav tm="100000">
                                          <p:val>
                                            <p:strVal val="#ppt_h"/>
                                          </p:val>
                                        </p:tav>
                                      </p:tavLst>
                                    </p:anim>
                                    <p:anim calcmode="lin" valueType="num">
                                      <p:cBhvr>
                                        <p:cTn id="41" dur="200" fill="hold"/>
                                        <p:tgtEl>
                                          <p:spTgt spid="31"/>
                                        </p:tgtEl>
                                        <p:attrNameLst>
                                          <p:attrName>style.rotation</p:attrName>
                                        </p:attrNameLst>
                                      </p:cBhvr>
                                      <p:tavLst>
                                        <p:tav tm="0">
                                          <p:val>
                                            <p:fltVal val="90"/>
                                          </p:val>
                                        </p:tav>
                                        <p:tav tm="100000">
                                          <p:val>
                                            <p:fltVal val="0"/>
                                          </p:val>
                                        </p:tav>
                                      </p:tavLst>
                                    </p:anim>
                                    <p:animEffect transition="in" filter="fade">
                                      <p:cBhvr>
                                        <p:cTn id="42" dur="200"/>
                                        <p:tgtEl>
                                          <p:spTgt spid="31"/>
                                        </p:tgtEl>
                                      </p:cBhvr>
                                    </p:animEffect>
                                  </p:childTnLst>
                                </p:cTn>
                              </p:par>
                            </p:childTnLst>
                          </p:cTn>
                        </p:par>
                        <p:par>
                          <p:cTn id="43" fill="hold">
                            <p:stCondLst>
                              <p:cond delay="3000"/>
                            </p:stCondLst>
                            <p:childTnLst>
                              <p:par>
                                <p:cTn id="44" presetID="31" presetClass="entr" presetSubtype="0" fill="hold" grpId="0" nodeType="afterEffect">
                                  <p:stCondLst>
                                    <p:cond delay="0"/>
                                  </p:stCondLst>
                                  <p:childTnLst>
                                    <p:set>
                                      <p:cBhvr>
                                        <p:cTn id="45" dur="1" fill="hold">
                                          <p:stCondLst>
                                            <p:cond delay="0"/>
                                          </p:stCondLst>
                                        </p:cTn>
                                        <p:tgtEl>
                                          <p:spTgt spid="32"/>
                                        </p:tgtEl>
                                        <p:attrNameLst>
                                          <p:attrName>style.visibility</p:attrName>
                                        </p:attrNameLst>
                                      </p:cBhvr>
                                      <p:to>
                                        <p:strVal val="visible"/>
                                      </p:to>
                                    </p:set>
                                    <p:anim calcmode="lin" valueType="num">
                                      <p:cBhvr>
                                        <p:cTn id="46" dur="200" fill="hold"/>
                                        <p:tgtEl>
                                          <p:spTgt spid="32"/>
                                        </p:tgtEl>
                                        <p:attrNameLst>
                                          <p:attrName>ppt_w</p:attrName>
                                        </p:attrNameLst>
                                      </p:cBhvr>
                                      <p:tavLst>
                                        <p:tav tm="0">
                                          <p:val>
                                            <p:fltVal val="0"/>
                                          </p:val>
                                        </p:tav>
                                        <p:tav tm="100000">
                                          <p:val>
                                            <p:strVal val="#ppt_w"/>
                                          </p:val>
                                        </p:tav>
                                      </p:tavLst>
                                    </p:anim>
                                    <p:anim calcmode="lin" valueType="num">
                                      <p:cBhvr>
                                        <p:cTn id="47" dur="200" fill="hold"/>
                                        <p:tgtEl>
                                          <p:spTgt spid="32"/>
                                        </p:tgtEl>
                                        <p:attrNameLst>
                                          <p:attrName>ppt_h</p:attrName>
                                        </p:attrNameLst>
                                      </p:cBhvr>
                                      <p:tavLst>
                                        <p:tav tm="0">
                                          <p:val>
                                            <p:fltVal val="0"/>
                                          </p:val>
                                        </p:tav>
                                        <p:tav tm="100000">
                                          <p:val>
                                            <p:strVal val="#ppt_h"/>
                                          </p:val>
                                        </p:tav>
                                      </p:tavLst>
                                    </p:anim>
                                    <p:anim calcmode="lin" valueType="num">
                                      <p:cBhvr>
                                        <p:cTn id="48" dur="200" fill="hold"/>
                                        <p:tgtEl>
                                          <p:spTgt spid="32"/>
                                        </p:tgtEl>
                                        <p:attrNameLst>
                                          <p:attrName>style.rotation</p:attrName>
                                        </p:attrNameLst>
                                      </p:cBhvr>
                                      <p:tavLst>
                                        <p:tav tm="0">
                                          <p:val>
                                            <p:fltVal val="90"/>
                                          </p:val>
                                        </p:tav>
                                        <p:tav tm="100000">
                                          <p:val>
                                            <p:fltVal val="0"/>
                                          </p:val>
                                        </p:tav>
                                      </p:tavLst>
                                    </p:anim>
                                    <p:animEffect transition="in" filter="fade">
                                      <p:cBhvr>
                                        <p:cTn id="49" dur="200"/>
                                        <p:tgtEl>
                                          <p:spTgt spid="32"/>
                                        </p:tgtEl>
                                      </p:cBhvr>
                                    </p:animEffect>
                                  </p:childTnLst>
                                </p:cTn>
                              </p:par>
                            </p:childTnLst>
                          </p:cTn>
                        </p:par>
                        <p:par>
                          <p:cTn id="50" fill="hold">
                            <p:stCondLst>
                              <p:cond delay="3500"/>
                            </p:stCondLst>
                            <p:childTnLst>
                              <p:par>
                                <p:cTn id="51" presetID="31" presetClass="entr" presetSubtype="0" fill="hold" grpId="0" nodeType="afterEffect">
                                  <p:stCondLst>
                                    <p:cond delay="0"/>
                                  </p:stCondLst>
                                  <p:childTnLst>
                                    <p:set>
                                      <p:cBhvr>
                                        <p:cTn id="52" dur="1" fill="hold">
                                          <p:stCondLst>
                                            <p:cond delay="0"/>
                                          </p:stCondLst>
                                        </p:cTn>
                                        <p:tgtEl>
                                          <p:spTgt spid="34"/>
                                        </p:tgtEl>
                                        <p:attrNameLst>
                                          <p:attrName>style.visibility</p:attrName>
                                        </p:attrNameLst>
                                      </p:cBhvr>
                                      <p:to>
                                        <p:strVal val="visible"/>
                                      </p:to>
                                    </p:set>
                                    <p:anim calcmode="lin" valueType="num">
                                      <p:cBhvr>
                                        <p:cTn id="53" dur="200" fill="hold"/>
                                        <p:tgtEl>
                                          <p:spTgt spid="34"/>
                                        </p:tgtEl>
                                        <p:attrNameLst>
                                          <p:attrName>ppt_w</p:attrName>
                                        </p:attrNameLst>
                                      </p:cBhvr>
                                      <p:tavLst>
                                        <p:tav tm="0">
                                          <p:val>
                                            <p:fltVal val="0"/>
                                          </p:val>
                                        </p:tav>
                                        <p:tav tm="100000">
                                          <p:val>
                                            <p:strVal val="#ppt_w"/>
                                          </p:val>
                                        </p:tav>
                                      </p:tavLst>
                                    </p:anim>
                                    <p:anim calcmode="lin" valueType="num">
                                      <p:cBhvr>
                                        <p:cTn id="54" dur="200" fill="hold"/>
                                        <p:tgtEl>
                                          <p:spTgt spid="34"/>
                                        </p:tgtEl>
                                        <p:attrNameLst>
                                          <p:attrName>ppt_h</p:attrName>
                                        </p:attrNameLst>
                                      </p:cBhvr>
                                      <p:tavLst>
                                        <p:tav tm="0">
                                          <p:val>
                                            <p:fltVal val="0"/>
                                          </p:val>
                                        </p:tav>
                                        <p:tav tm="100000">
                                          <p:val>
                                            <p:strVal val="#ppt_h"/>
                                          </p:val>
                                        </p:tav>
                                      </p:tavLst>
                                    </p:anim>
                                    <p:anim calcmode="lin" valueType="num">
                                      <p:cBhvr>
                                        <p:cTn id="55" dur="200" fill="hold"/>
                                        <p:tgtEl>
                                          <p:spTgt spid="34"/>
                                        </p:tgtEl>
                                        <p:attrNameLst>
                                          <p:attrName>style.rotation</p:attrName>
                                        </p:attrNameLst>
                                      </p:cBhvr>
                                      <p:tavLst>
                                        <p:tav tm="0">
                                          <p:val>
                                            <p:fltVal val="90"/>
                                          </p:val>
                                        </p:tav>
                                        <p:tav tm="100000">
                                          <p:val>
                                            <p:fltVal val="0"/>
                                          </p:val>
                                        </p:tav>
                                      </p:tavLst>
                                    </p:anim>
                                    <p:animEffect transition="in" filter="fade">
                                      <p:cBhvr>
                                        <p:cTn id="56" dur="200"/>
                                        <p:tgtEl>
                                          <p:spTgt spid="34"/>
                                        </p:tgtEl>
                                      </p:cBhvr>
                                    </p:animEffect>
                                  </p:childTnLst>
                                </p:cTn>
                              </p:par>
                            </p:childTnLst>
                          </p:cTn>
                        </p:par>
                        <p:par>
                          <p:cTn id="57" fill="hold">
                            <p:stCondLst>
                              <p:cond delay="4000"/>
                            </p:stCondLst>
                            <p:childTnLst>
                              <p:par>
                                <p:cTn id="58" presetID="31" presetClass="entr" presetSubtype="0" fill="hold" grpId="0" nodeType="afterEffect">
                                  <p:stCondLst>
                                    <p:cond delay="0"/>
                                  </p:stCondLst>
                                  <p:childTnLst>
                                    <p:set>
                                      <p:cBhvr>
                                        <p:cTn id="59" dur="1" fill="hold">
                                          <p:stCondLst>
                                            <p:cond delay="0"/>
                                          </p:stCondLst>
                                        </p:cTn>
                                        <p:tgtEl>
                                          <p:spTgt spid="35"/>
                                        </p:tgtEl>
                                        <p:attrNameLst>
                                          <p:attrName>style.visibility</p:attrName>
                                        </p:attrNameLst>
                                      </p:cBhvr>
                                      <p:to>
                                        <p:strVal val="visible"/>
                                      </p:to>
                                    </p:set>
                                    <p:anim calcmode="lin" valueType="num">
                                      <p:cBhvr>
                                        <p:cTn id="60" dur="200" fill="hold"/>
                                        <p:tgtEl>
                                          <p:spTgt spid="35"/>
                                        </p:tgtEl>
                                        <p:attrNameLst>
                                          <p:attrName>ppt_w</p:attrName>
                                        </p:attrNameLst>
                                      </p:cBhvr>
                                      <p:tavLst>
                                        <p:tav tm="0">
                                          <p:val>
                                            <p:fltVal val="0"/>
                                          </p:val>
                                        </p:tav>
                                        <p:tav tm="100000">
                                          <p:val>
                                            <p:strVal val="#ppt_w"/>
                                          </p:val>
                                        </p:tav>
                                      </p:tavLst>
                                    </p:anim>
                                    <p:anim calcmode="lin" valueType="num">
                                      <p:cBhvr>
                                        <p:cTn id="61" dur="200" fill="hold"/>
                                        <p:tgtEl>
                                          <p:spTgt spid="35"/>
                                        </p:tgtEl>
                                        <p:attrNameLst>
                                          <p:attrName>ppt_h</p:attrName>
                                        </p:attrNameLst>
                                      </p:cBhvr>
                                      <p:tavLst>
                                        <p:tav tm="0">
                                          <p:val>
                                            <p:fltVal val="0"/>
                                          </p:val>
                                        </p:tav>
                                        <p:tav tm="100000">
                                          <p:val>
                                            <p:strVal val="#ppt_h"/>
                                          </p:val>
                                        </p:tav>
                                      </p:tavLst>
                                    </p:anim>
                                    <p:anim calcmode="lin" valueType="num">
                                      <p:cBhvr>
                                        <p:cTn id="62" dur="200" fill="hold"/>
                                        <p:tgtEl>
                                          <p:spTgt spid="35"/>
                                        </p:tgtEl>
                                        <p:attrNameLst>
                                          <p:attrName>style.rotation</p:attrName>
                                        </p:attrNameLst>
                                      </p:cBhvr>
                                      <p:tavLst>
                                        <p:tav tm="0">
                                          <p:val>
                                            <p:fltVal val="90"/>
                                          </p:val>
                                        </p:tav>
                                        <p:tav tm="100000">
                                          <p:val>
                                            <p:fltVal val="0"/>
                                          </p:val>
                                        </p:tav>
                                      </p:tavLst>
                                    </p:anim>
                                    <p:animEffect transition="in" filter="fade">
                                      <p:cBhvr>
                                        <p:cTn id="63" dur="200"/>
                                        <p:tgtEl>
                                          <p:spTgt spid="35"/>
                                        </p:tgtEl>
                                      </p:cBhvr>
                                    </p:animEffect>
                                  </p:childTnLst>
                                </p:cTn>
                              </p:par>
                              <p:par>
                                <p:cTn id="64" presetID="31" presetClass="entr" presetSubtype="0" fill="hold" grpId="0" nodeType="withEffect">
                                  <p:stCondLst>
                                    <p:cond delay="0"/>
                                  </p:stCondLst>
                                  <p:childTnLst>
                                    <p:set>
                                      <p:cBhvr>
                                        <p:cTn id="65" dur="1" fill="hold">
                                          <p:stCondLst>
                                            <p:cond delay="0"/>
                                          </p:stCondLst>
                                        </p:cTn>
                                        <p:tgtEl>
                                          <p:spTgt spid="36"/>
                                        </p:tgtEl>
                                        <p:attrNameLst>
                                          <p:attrName>style.visibility</p:attrName>
                                        </p:attrNameLst>
                                      </p:cBhvr>
                                      <p:to>
                                        <p:strVal val="visible"/>
                                      </p:to>
                                    </p:set>
                                    <p:anim calcmode="lin" valueType="num">
                                      <p:cBhvr>
                                        <p:cTn id="66" dur="200" fill="hold"/>
                                        <p:tgtEl>
                                          <p:spTgt spid="36"/>
                                        </p:tgtEl>
                                        <p:attrNameLst>
                                          <p:attrName>ppt_w</p:attrName>
                                        </p:attrNameLst>
                                      </p:cBhvr>
                                      <p:tavLst>
                                        <p:tav tm="0">
                                          <p:val>
                                            <p:fltVal val="0"/>
                                          </p:val>
                                        </p:tav>
                                        <p:tav tm="100000">
                                          <p:val>
                                            <p:strVal val="#ppt_w"/>
                                          </p:val>
                                        </p:tav>
                                      </p:tavLst>
                                    </p:anim>
                                    <p:anim calcmode="lin" valueType="num">
                                      <p:cBhvr>
                                        <p:cTn id="67" dur="200" fill="hold"/>
                                        <p:tgtEl>
                                          <p:spTgt spid="36"/>
                                        </p:tgtEl>
                                        <p:attrNameLst>
                                          <p:attrName>ppt_h</p:attrName>
                                        </p:attrNameLst>
                                      </p:cBhvr>
                                      <p:tavLst>
                                        <p:tav tm="0">
                                          <p:val>
                                            <p:fltVal val="0"/>
                                          </p:val>
                                        </p:tav>
                                        <p:tav tm="100000">
                                          <p:val>
                                            <p:strVal val="#ppt_h"/>
                                          </p:val>
                                        </p:tav>
                                      </p:tavLst>
                                    </p:anim>
                                    <p:anim calcmode="lin" valueType="num">
                                      <p:cBhvr>
                                        <p:cTn id="68" dur="200" fill="hold"/>
                                        <p:tgtEl>
                                          <p:spTgt spid="36"/>
                                        </p:tgtEl>
                                        <p:attrNameLst>
                                          <p:attrName>style.rotation</p:attrName>
                                        </p:attrNameLst>
                                      </p:cBhvr>
                                      <p:tavLst>
                                        <p:tav tm="0">
                                          <p:val>
                                            <p:fltVal val="90"/>
                                          </p:val>
                                        </p:tav>
                                        <p:tav tm="100000">
                                          <p:val>
                                            <p:fltVal val="0"/>
                                          </p:val>
                                        </p:tav>
                                      </p:tavLst>
                                    </p:anim>
                                    <p:animEffect transition="in" filter="fade">
                                      <p:cBhvr>
                                        <p:cTn id="69" dur="200"/>
                                        <p:tgtEl>
                                          <p:spTgt spid="36"/>
                                        </p:tgtEl>
                                      </p:cBhvr>
                                    </p:animEffect>
                                  </p:childTnLst>
                                </p:cTn>
                              </p:par>
                            </p:childTnLst>
                          </p:cTn>
                        </p:par>
                        <p:par>
                          <p:cTn id="70" fill="hold">
                            <p:stCondLst>
                              <p:cond delay="4500"/>
                            </p:stCondLst>
                            <p:childTnLst>
                              <p:par>
                                <p:cTn id="71" presetID="31" presetClass="entr" presetSubtype="0" fill="hold" grpId="0" nodeType="afterEffect">
                                  <p:stCondLst>
                                    <p:cond delay="0"/>
                                  </p:stCondLst>
                                  <p:childTnLst>
                                    <p:set>
                                      <p:cBhvr>
                                        <p:cTn id="72" dur="1" fill="hold">
                                          <p:stCondLst>
                                            <p:cond delay="0"/>
                                          </p:stCondLst>
                                        </p:cTn>
                                        <p:tgtEl>
                                          <p:spTgt spid="37"/>
                                        </p:tgtEl>
                                        <p:attrNameLst>
                                          <p:attrName>style.visibility</p:attrName>
                                        </p:attrNameLst>
                                      </p:cBhvr>
                                      <p:to>
                                        <p:strVal val="visible"/>
                                      </p:to>
                                    </p:set>
                                    <p:anim calcmode="lin" valueType="num">
                                      <p:cBhvr>
                                        <p:cTn id="73" dur="200" fill="hold"/>
                                        <p:tgtEl>
                                          <p:spTgt spid="37"/>
                                        </p:tgtEl>
                                        <p:attrNameLst>
                                          <p:attrName>ppt_w</p:attrName>
                                        </p:attrNameLst>
                                      </p:cBhvr>
                                      <p:tavLst>
                                        <p:tav tm="0">
                                          <p:val>
                                            <p:fltVal val="0"/>
                                          </p:val>
                                        </p:tav>
                                        <p:tav tm="100000">
                                          <p:val>
                                            <p:strVal val="#ppt_w"/>
                                          </p:val>
                                        </p:tav>
                                      </p:tavLst>
                                    </p:anim>
                                    <p:anim calcmode="lin" valueType="num">
                                      <p:cBhvr>
                                        <p:cTn id="74" dur="200" fill="hold"/>
                                        <p:tgtEl>
                                          <p:spTgt spid="37"/>
                                        </p:tgtEl>
                                        <p:attrNameLst>
                                          <p:attrName>ppt_h</p:attrName>
                                        </p:attrNameLst>
                                      </p:cBhvr>
                                      <p:tavLst>
                                        <p:tav tm="0">
                                          <p:val>
                                            <p:fltVal val="0"/>
                                          </p:val>
                                        </p:tav>
                                        <p:tav tm="100000">
                                          <p:val>
                                            <p:strVal val="#ppt_h"/>
                                          </p:val>
                                        </p:tav>
                                      </p:tavLst>
                                    </p:anim>
                                    <p:anim calcmode="lin" valueType="num">
                                      <p:cBhvr>
                                        <p:cTn id="75" dur="200" fill="hold"/>
                                        <p:tgtEl>
                                          <p:spTgt spid="37"/>
                                        </p:tgtEl>
                                        <p:attrNameLst>
                                          <p:attrName>style.rotation</p:attrName>
                                        </p:attrNameLst>
                                      </p:cBhvr>
                                      <p:tavLst>
                                        <p:tav tm="0">
                                          <p:val>
                                            <p:fltVal val="90"/>
                                          </p:val>
                                        </p:tav>
                                        <p:tav tm="100000">
                                          <p:val>
                                            <p:fltVal val="0"/>
                                          </p:val>
                                        </p:tav>
                                      </p:tavLst>
                                    </p:anim>
                                    <p:animEffect transition="in" filter="fade">
                                      <p:cBhvr>
                                        <p:cTn id="76" dur="200"/>
                                        <p:tgtEl>
                                          <p:spTgt spid="37"/>
                                        </p:tgtEl>
                                      </p:cBhvr>
                                    </p:animEffect>
                                  </p:childTnLst>
                                </p:cTn>
                              </p:par>
                            </p:childTnLst>
                          </p:cTn>
                        </p:par>
                        <p:par>
                          <p:cTn id="77" fill="hold">
                            <p:stCondLst>
                              <p:cond delay="5000"/>
                            </p:stCondLst>
                            <p:childTnLst>
                              <p:par>
                                <p:cTn id="78" presetID="31" presetClass="entr" presetSubtype="0" fill="hold" grpId="0" nodeType="afterEffect">
                                  <p:stCondLst>
                                    <p:cond delay="0"/>
                                  </p:stCondLst>
                                  <p:childTnLst>
                                    <p:set>
                                      <p:cBhvr>
                                        <p:cTn id="79" dur="1" fill="hold">
                                          <p:stCondLst>
                                            <p:cond delay="0"/>
                                          </p:stCondLst>
                                        </p:cTn>
                                        <p:tgtEl>
                                          <p:spTgt spid="38"/>
                                        </p:tgtEl>
                                        <p:attrNameLst>
                                          <p:attrName>style.visibility</p:attrName>
                                        </p:attrNameLst>
                                      </p:cBhvr>
                                      <p:to>
                                        <p:strVal val="visible"/>
                                      </p:to>
                                    </p:set>
                                    <p:anim calcmode="lin" valueType="num">
                                      <p:cBhvr>
                                        <p:cTn id="80" dur="200" fill="hold"/>
                                        <p:tgtEl>
                                          <p:spTgt spid="38"/>
                                        </p:tgtEl>
                                        <p:attrNameLst>
                                          <p:attrName>ppt_w</p:attrName>
                                        </p:attrNameLst>
                                      </p:cBhvr>
                                      <p:tavLst>
                                        <p:tav tm="0">
                                          <p:val>
                                            <p:fltVal val="0"/>
                                          </p:val>
                                        </p:tav>
                                        <p:tav tm="100000">
                                          <p:val>
                                            <p:strVal val="#ppt_w"/>
                                          </p:val>
                                        </p:tav>
                                      </p:tavLst>
                                    </p:anim>
                                    <p:anim calcmode="lin" valueType="num">
                                      <p:cBhvr>
                                        <p:cTn id="81" dur="200" fill="hold"/>
                                        <p:tgtEl>
                                          <p:spTgt spid="38"/>
                                        </p:tgtEl>
                                        <p:attrNameLst>
                                          <p:attrName>ppt_h</p:attrName>
                                        </p:attrNameLst>
                                      </p:cBhvr>
                                      <p:tavLst>
                                        <p:tav tm="0">
                                          <p:val>
                                            <p:fltVal val="0"/>
                                          </p:val>
                                        </p:tav>
                                        <p:tav tm="100000">
                                          <p:val>
                                            <p:strVal val="#ppt_h"/>
                                          </p:val>
                                        </p:tav>
                                      </p:tavLst>
                                    </p:anim>
                                    <p:anim calcmode="lin" valueType="num">
                                      <p:cBhvr>
                                        <p:cTn id="82" dur="200" fill="hold"/>
                                        <p:tgtEl>
                                          <p:spTgt spid="38"/>
                                        </p:tgtEl>
                                        <p:attrNameLst>
                                          <p:attrName>style.rotation</p:attrName>
                                        </p:attrNameLst>
                                      </p:cBhvr>
                                      <p:tavLst>
                                        <p:tav tm="0">
                                          <p:val>
                                            <p:fltVal val="90"/>
                                          </p:val>
                                        </p:tav>
                                        <p:tav tm="100000">
                                          <p:val>
                                            <p:fltVal val="0"/>
                                          </p:val>
                                        </p:tav>
                                      </p:tavLst>
                                    </p:anim>
                                    <p:animEffect transition="in" filter="fade">
                                      <p:cBhvr>
                                        <p:cTn id="83" dur="200"/>
                                        <p:tgtEl>
                                          <p:spTgt spid="38"/>
                                        </p:tgtEl>
                                      </p:cBhvr>
                                    </p:animEffect>
                                  </p:childTnLst>
                                </p:cTn>
                              </p:par>
                            </p:childTnLst>
                          </p:cTn>
                        </p:par>
                        <p:par>
                          <p:cTn id="84" fill="hold">
                            <p:stCondLst>
                              <p:cond delay="5500"/>
                            </p:stCondLst>
                            <p:childTnLst>
                              <p:par>
                                <p:cTn id="85" presetID="31" presetClass="entr" presetSubtype="0" fill="hold" grpId="0" nodeType="afterEffect">
                                  <p:stCondLst>
                                    <p:cond delay="0"/>
                                  </p:stCondLst>
                                  <p:childTnLst>
                                    <p:set>
                                      <p:cBhvr>
                                        <p:cTn id="86" dur="1" fill="hold">
                                          <p:stCondLst>
                                            <p:cond delay="0"/>
                                          </p:stCondLst>
                                        </p:cTn>
                                        <p:tgtEl>
                                          <p:spTgt spid="39"/>
                                        </p:tgtEl>
                                        <p:attrNameLst>
                                          <p:attrName>style.visibility</p:attrName>
                                        </p:attrNameLst>
                                      </p:cBhvr>
                                      <p:to>
                                        <p:strVal val="visible"/>
                                      </p:to>
                                    </p:set>
                                    <p:anim calcmode="lin" valueType="num">
                                      <p:cBhvr>
                                        <p:cTn id="87" dur="200" fill="hold"/>
                                        <p:tgtEl>
                                          <p:spTgt spid="39"/>
                                        </p:tgtEl>
                                        <p:attrNameLst>
                                          <p:attrName>ppt_w</p:attrName>
                                        </p:attrNameLst>
                                      </p:cBhvr>
                                      <p:tavLst>
                                        <p:tav tm="0">
                                          <p:val>
                                            <p:fltVal val="0"/>
                                          </p:val>
                                        </p:tav>
                                        <p:tav tm="100000">
                                          <p:val>
                                            <p:strVal val="#ppt_w"/>
                                          </p:val>
                                        </p:tav>
                                      </p:tavLst>
                                    </p:anim>
                                    <p:anim calcmode="lin" valueType="num">
                                      <p:cBhvr>
                                        <p:cTn id="88" dur="200" fill="hold"/>
                                        <p:tgtEl>
                                          <p:spTgt spid="39"/>
                                        </p:tgtEl>
                                        <p:attrNameLst>
                                          <p:attrName>ppt_h</p:attrName>
                                        </p:attrNameLst>
                                      </p:cBhvr>
                                      <p:tavLst>
                                        <p:tav tm="0">
                                          <p:val>
                                            <p:fltVal val="0"/>
                                          </p:val>
                                        </p:tav>
                                        <p:tav tm="100000">
                                          <p:val>
                                            <p:strVal val="#ppt_h"/>
                                          </p:val>
                                        </p:tav>
                                      </p:tavLst>
                                    </p:anim>
                                    <p:anim calcmode="lin" valueType="num">
                                      <p:cBhvr>
                                        <p:cTn id="89" dur="200" fill="hold"/>
                                        <p:tgtEl>
                                          <p:spTgt spid="39"/>
                                        </p:tgtEl>
                                        <p:attrNameLst>
                                          <p:attrName>style.rotation</p:attrName>
                                        </p:attrNameLst>
                                      </p:cBhvr>
                                      <p:tavLst>
                                        <p:tav tm="0">
                                          <p:val>
                                            <p:fltVal val="90"/>
                                          </p:val>
                                        </p:tav>
                                        <p:tav tm="100000">
                                          <p:val>
                                            <p:fltVal val="0"/>
                                          </p:val>
                                        </p:tav>
                                      </p:tavLst>
                                    </p:anim>
                                    <p:animEffect transition="in" filter="fade">
                                      <p:cBhvr>
                                        <p:cTn id="90" dur="200"/>
                                        <p:tgtEl>
                                          <p:spTgt spid="39"/>
                                        </p:tgtEl>
                                      </p:cBhvr>
                                    </p:animEffect>
                                  </p:childTnLst>
                                </p:cTn>
                              </p:par>
                              <p:par>
                                <p:cTn id="91" presetID="31" presetClass="entr" presetSubtype="0" fill="hold" grpId="0" nodeType="withEffect">
                                  <p:stCondLst>
                                    <p:cond delay="0"/>
                                  </p:stCondLst>
                                  <p:childTnLst>
                                    <p:set>
                                      <p:cBhvr>
                                        <p:cTn id="92" dur="1" fill="hold">
                                          <p:stCondLst>
                                            <p:cond delay="0"/>
                                          </p:stCondLst>
                                        </p:cTn>
                                        <p:tgtEl>
                                          <p:spTgt spid="40"/>
                                        </p:tgtEl>
                                        <p:attrNameLst>
                                          <p:attrName>style.visibility</p:attrName>
                                        </p:attrNameLst>
                                      </p:cBhvr>
                                      <p:to>
                                        <p:strVal val="visible"/>
                                      </p:to>
                                    </p:set>
                                    <p:anim calcmode="lin" valueType="num">
                                      <p:cBhvr>
                                        <p:cTn id="93" dur="200" fill="hold"/>
                                        <p:tgtEl>
                                          <p:spTgt spid="40"/>
                                        </p:tgtEl>
                                        <p:attrNameLst>
                                          <p:attrName>ppt_w</p:attrName>
                                        </p:attrNameLst>
                                      </p:cBhvr>
                                      <p:tavLst>
                                        <p:tav tm="0">
                                          <p:val>
                                            <p:fltVal val="0"/>
                                          </p:val>
                                        </p:tav>
                                        <p:tav tm="100000">
                                          <p:val>
                                            <p:strVal val="#ppt_w"/>
                                          </p:val>
                                        </p:tav>
                                      </p:tavLst>
                                    </p:anim>
                                    <p:anim calcmode="lin" valueType="num">
                                      <p:cBhvr>
                                        <p:cTn id="94" dur="200" fill="hold"/>
                                        <p:tgtEl>
                                          <p:spTgt spid="40"/>
                                        </p:tgtEl>
                                        <p:attrNameLst>
                                          <p:attrName>ppt_h</p:attrName>
                                        </p:attrNameLst>
                                      </p:cBhvr>
                                      <p:tavLst>
                                        <p:tav tm="0">
                                          <p:val>
                                            <p:fltVal val="0"/>
                                          </p:val>
                                        </p:tav>
                                        <p:tav tm="100000">
                                          <p:val>
                                            <p:strVal val="#ppt_h"/>
                                          </p:val>
                                        </p:tav>
                                      </p:tavLst>
                                    </p:anim>
                                    <p:anim calcmode="lin" valueType="num">
                                      <p:cBhvr>
                                        <p:cTn id="95" dur="200" fill="hold"/>
                                        <p:tgtEl>
                                          <p:spTgt spid="40"/>
                                        </p:tgtEl>
                                        <p:attrNameLst>
                                          <p:attrName>style.rotation</p:attrName>
                                        </p:attrNameLst>
                                      </p:cBhvr>
                                      <p:tavLst>
                                        <p:tav tm="0">
                                          <p:val>
                                            <p:fltVal val="90"/>
                                          </p:val>
                                        </p:tav>
                                        <p:tav tm="100000">
                                          <p:val>
                                            <p:fltVal val="0"/>
                                          </p:val>
                                        </p:tav>
                                      </p:tavLst>
                                    </p:anim>
                                    <p:animEffect transition="in" filter="fade">
                                      <p:cBhvr>
                                        <p:cTn id="96" dur="200"/>
                                        <p:tgtEl>
                                          <p:spTgt spid="40"/>
                                        </p:tgtEl>
                                      </p:cBhvr>
                                    </p:animEffect>
                                  </p:childTnLst>
                                </p:cTn>
                              </p:par>
                            </p:childTnLst>
                          </p:cTn>
                        </p:par>
                        <p:par>
                          <p:cTn id="97" fill="hold">
                            <p:stCondLst>
                              <p:cond delay="6000"/>
                            </p:stCondLst>
                            <p:childTnLst>
                              <p:par>
                                <p:cTn id="98" presetID="31" presetClass="entr" presetSubtype="0" fill="hold" grpId="0" nodeType="afterEffect">
                                  <p:stCondLst>
                                    <p:cond delay="0"/>
                                  </p:stCondLst>
                                  <p:childTnLst>
                                    <p:set>
                                      <p:cBhvr>
                                        <p:cTn id="99" dur="1" fill="hold">
                                          <p:stCondLst>
                                            <p:cond delay="0"/>
                                          </p:stCondLst>
                                        </p:cTn>
                                        <p:tgtEl>
                                          <p:spTgt spid="43"/>
                                        </p:tgtEl>
                                        <p:attrNameLst>
                                          <p:attrName>style.visibility</p:attrName>
                                        </p:attrNameLst>
                                      </p:cBhvr>
                                      <p:to>
                                        <p:strVal val="visible"/>
                                      </p:to>
                                    </p:set>
                                    <p:anim calcmode="lin" valueType="num">
                                      <p:cBhvr>
                                        <p:cTn id="100" dur="200" fill="hold"/>
                                        <p:tgtEl>
                                          <p:spTgt spid="43"/>
                                        </p:tgtEl>
                                        <p:attrNameLst>
                                          <p:attrName>ppt_w</p:attrName>
                                        </p:attrNameLst>
                                      </p:cBhvr>
                                      <p:tavLst>
                                        <p:tav tm="0">
                                          <p:val>
                                            <p:fltVal val="0"/>
                                          </p:val>
                                        </p:tav>
                                        <p:tav tm="100000">
                                          <p:val>
                                            <p:strVal val="#ppt_w"/>
                                          </p:val>
                                        </p:tav>
                                      </p:tavLst>
                                    </p:anim>
                                    <p:anim calcmode="lin" valueType="num">
                                      <p:cBhvr>
                                        <p:cTn id="101" dur="200" fill="hold"/>
                                        <p:tgtEl>
                                          <p:spTgt spid="43"/>
                                        </p:tgtEl>
                                        <p:attrNameLst>
                                          <p:attrName>ppt_h</p:attrName>
                                        </p:attrNameLst>
                                      </p:cBhvr>
                                      <p:tavLst>
                                        <p:tav tm="0">
                                          <p:val>
                                            <p:fltVal val="0"/>
                                          </p:val>
                                        </p:tav>
                                        <p:tav tm="100000">
                                          <p:val>
                                            <p:strVal val="#ppt_h"/>
                                          </p:val>
                                        </p:tav>
                                      </p:tavLst>
                                    </p:anim>
                                    <p:anim calcmode="lin" valueType="num">
                                      <p:cBhvr>
                                        <p:cTn id="102" dur="200" fill="hold"/>
                                        <p:tgtEl>
                                          <p:spTgt spid="43"/>
                                        </p:tgtEl>
                                        <p:attrNameLst>
                                          <p:attrName>style.rotation</p:attrName>
                                        </p:attrNameLst>
                                      </p:cBhvr>
                                      <p:tavLst>
                                        <p:tav tm="0">
                                          <p:val>
                                            <p:fltVal val="90"/>
                                          </p:val>
                                        </p:tav>
                                        <p:tav tm="100000">
                                          <p:val>
                                            <p:fltVal val="0"/>
                                          </p:val>
                                        </p:tav>
                                      </p:tavLst>
                                    </p:anim>
                                    <p:animEffect transition="in" filter="fade">
                                      <p:cBhvr>
                                        <p:cTn id="103" dur="200"/>
                                        <p:tgtEl>
                                          <p:spTgt spid="43"/>
                                        </p:tgtEl>
                                      </p:cBhvr>
                                    </p:animEffect>
                                  </p:childTnLst>
                                </p:cTn>
                              </p:par>
                            </p:childTnLst>
                          </p:cTn>
                        </p:par>
                        <p:par>
                          <p:cTn id="104" fill="hold">
                            <p:stCondLst>
                              <p:cond delay="6500"/>
                            </p:stCondLst>
                            <p:childTnLst>
                              <p:par>
                                <p:cTn id="105" presetID="31" presetClass="entr" presetSubtype="0" fill="hold" grpId="0" nodeType="afterEffect">
                                  <p:stCondLst>
                                    <p:cond delay="0"/>
                                  </p:stCondLst>
                                  <p:childTnLst>
                                    <p:set>
                                      <p:cBhvr>
                                        <p:cTn id="106" dur="1" fill="hold">
                                          <p:stCondLst>
                                            <p:cond delay="0"/>
                                          </p:stCondLst>
                                        </p:cTn>
                                        <p:tgtEl>
                                          <p:spTgt spid="44"/>
                                        </p:tgtEl>
                                        <p:attrNameLst>
                                          <p:attrName>style.visibility</p:attrName>
                                        </p:attrNameLst>
                                      </p:cBhvr>
                                      <p:to>
                                        <p:strVal val="visible"/>
                                      </p:to>
                                    </p:set>
                                    <p:anim calcmode="lin" valueType="num">
                                      <p:cBhvr>
                                        <p:cTn id="107" dur="200" fill="hold"/>
                                        <p:tgtEl>
                                          <p:spTgt spid="44"/>
                                        </p:tgtEl>
                                        <p:attrNameLst>
                                          <p:attrName>ppt_w</p:attrName>
                                        </p:attrNameLst>
                                      </p:cBhvr>
                                      <p:tavLst>
                                        <p:tav tm="0">
                                          <p:val>
                                            <p:fltVal val="0"/>
                                          </p:val>
                                        </p:tav>
                                        <p:tav tm="100000">
                                          <p:val>
                                            <p:strVal val="#ppt_w"/>
                                          </p:val>
                                        </p:tav>
                                      </p:tavLst>
                                    </p:anim>
                                    <p:anim calcmode="lin" valueType="num">
                                      <p:cBhvr>
                                        <p:cTn id="108" dur="200" fill="hold"/>
                                        <p:tgtEl>
                                          <p:spTgt spid="44"/>
                                        </p:tgtEl>
                                        <p:attrNameLst>
                                          <p:attrName>ppt_h</p:attrName>
                                        </p:attrNameLst>
                                      </p:cBhvr>
                                      <p:tavLst>
                                        <p:tav tm="0">
                                          <p:val>
                                            <p:fltVal val="0"/>
                                          </p:val>
                                        </p:tav>
                                        <p:tav tm="100000">
                                          <p:val>
                                            <p:strVal val="#ppt_h"/>
                                          </p:val>
                                        </p:tav>
                                      </p:tavLst>
                                    </p:anim>
                                    <p:anim calcmode="lin" valueType="num">
                                      <p:cBhvr>
                                        <p:cTn id="109" dur="200" fill="hold"/>
                                        <p:tgtEl>
                                          <p:spTgt spid="44"/>
                                        </p:tgtEl>
                                        <p:attrNameLst>
                                          <p:attrName>style.rotation</p:attrName>
                                        </p:attrNameLst>
                                      </p:cBhvr>
                                      <p:tavLst>
                                        <p:tav tm="0">
                                          <p:val>
                                            <p:fltVal val="90"/>
                                          </p:val>
                                        </p:tav>
                                        <p:tav tm="100000">
                                          <p:val>
                                            <p:fltVal val="0"/>
                                          </p:val>
                                        </p:tav>
                                      </p:tavLst>
                                    </p:anim>
                                    <p:animEffect transition="in" filter="fade">
                                      <p:cBhvr>
                                        <p:cTn id="110" dur="2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8" grpId="0" bldLvl="0" animBg="1"/>
      <p:bldP spid="29" grpId="0" bldLvl="0" animBg="1"/>
      <p:bldP spid="30" grpId="0" bldLvl="0" animBg="1"/>
      <p:bldP spid="31" grpId="0" bldLvl="0" animBg="1"/>
      <p:bldP spid="32" grpId="0" bldLvl="0" animBg="1"/>
      <p:bldP spid="34" grpId="0" bldLvl="0" animBg="1"/>
      <p:bldP spid="35" grpId="0" bldLvl="0" animBg="1"/>
      <p:bldP spid="36" grpId="0" bldLvl="0" animBg="1"/>
      <p:bldP spid="37" grpId="0" bldLvl="0" animBg="1"/>
      <p:bldP spid="38" grpId="0" bldLvl="0" animBg="1"/>
      <p:bldP spid="39" grpId="0" bldLvl="0" animBg="1"/>
      <p:bldP spid="40" grpId="0" bldLvl="0" animBg="1"/>
      <p:bldP spid="43" grpId="0" bldLvl="0" animBg="1"/>
      <p:bldP spid="44"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cstate="email"/>
          <a:srcRect/>
          <a:stretch>
            <a:fillRect/>
          </a:stretch>
        </a:blipFill>
        <a:effectLst/>
      </p:bgPr>
    </p:bg>
    <p:spTree>
      <p:nvGrpSpPr>
        <p:cNvPr id="1" name=""/>
        <p:cNvGrpSpPr/>
        <p:nvPr/>
      </p:nvGrpSpPr>
      <p:grpSpPr>
        <a:xfrm>
          <a:off x="0" y="0"/>
          <a:ext cx="0" cy="0"/>
          <a:chOff x="0" y="0"/>
          <a:chExt cx="0" cy="0"/>
        </a:xfrm>
      </p:grpSpPr>
      <p:sp>
        <p:nvSpPr>
          <p:cNvPr id="15363" name="任意多边形 9"/>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cxnSp>
        <p:nvCxnSpPr>
          <p:cNvPr id="15364"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ln>
          <a:extLst>
            <a:ext uri="{909E8E84-426E-40DD-AFC4-6F175D3DCCD1}">
              <a14:hiddenFill xmlns:a14="http://schemas.microsoft.com/office/drawing/2010/main">
                <a:noFill/>
              </a14:hiddenFill>
            </a:ext>
          </a:extLst>
        </p:spPr>
      </p:cxnSp>
      <p:sp>
        <p:nvSpPr>
          <p:cNvPr id="15365"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anose="02010600040101010101" pitchFamily="2" charset="-122"/>
                <a:ea typeface="华文细黑" panose="02010600040101010101" pitchFamily="2" charset="-122"/>
              </a:rPr>
              <a:t>02</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15366"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ln>
          <a:extLst>
            <a:ext uri="{909E8E84-426E-40DD-AFC4-6F175D3DCCD1}">
              <a14:hiddenFill xmlns:a14="http://schemas.microsoft.com/office/drawing/2010/main">
                <a:noFill/>
              </a14:hiddenFill>
            </a:ext>
          </a:extLst>
        </p:spPr>
      </p:cxnSp>
      <p:pic>
        <p:nvPicPr>
          <p:cNvPr id="15367" name="文本框 15"/>
          <p:cNvPicPr>
            <a:picLocks noChangeArrowheads="1"/>
          </p:cNvPicPr>
          <p:nvPr/>
        </p:nvPicPr>
        <p:blipFill>
          <a:blip r:embed="rId2" cstate="email"/>
          <a:srcRect/>
          <a:stretch>
            <a:fillRect/>
          </a:stretch>
        </p:blipFill>
        <p:spPr bwMode="auto">
          <a:xfrm>
            <a:off x="10479088" y="603250"/>
            <a:ext cx="13890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1276350" y="352425"/>
            <a:ext cx="2619375" cy="860425"/>
          </a:xfrm>
          <a:prstGeom prst="rect">
            <a:avLst/>
          </a:prstGeom>
          <a:noFill/>
        </p:spPr>
        <p:txBody>
          <a:bodyPr wrap="square" rtlCol="0">
            <a:spAutoFit/>
          </a:bodyPr>
          <a:p>
            <a:r>
              <a:rPr lang="zh-CN" sz="2500" b="1">
                <a:solidFill>
                  <a:schemeClr val="bg1"/>
                </a:solidFill>
                <a:latin typeface="幼圆" panose="02010509060101010101" charset="-122"/>
                <a:ea typeface="幼圆" panose="02010509060101010101" charset="-122"/>
                <a:cs typeface="Arial" panose="020B0604020202020204" pitchFamily="34" charset="0"/>
                <a:sym typeface="+mn-ea"/>
              </a:rPr>
              <a:t>解决方案</a:t>
            </a:r>
            <a:endParaRPr lang="zh-CN" sz="2500" b="1">
              <a:solidFill>
                <a:schemeClr val="bg1"/>
              </a:solidFill>
              <a:latin typeface="幼圆" panose="02010509060101010101" charset="-122"/>
              <a:ea typeface="幼圆" panose="02010509060101010101" charset="-122"/>
              <a:cs typeface="Arial" panose="020B0604020202020204" pitchFamily="34" charset="0"/>
            </a:endParaRPr>
          </a:p>
          <a:p>
            <a:endParaRPr lang="zh-CN" altLang="en-US" sz="2500"/>
          </a:p>
        </p:txBody>
      </p:sp>
      <p:pic>
        <p:nvPicPr>
          <p:cNvPr id="3" name="图片 2" descr="PPT图3"/>
          <p:cNvPicPr>
            <a:picLocks noChangeAspect="1"/>
          </p:cNvPicPr>
          <p:nvPr/>
        </p:nvPicPr>
        <p:blipFill>
          <a:blip r:embed="rId3"/>
          <a:stretch>
            <a:fillRect/>
          </a:stretch>
        </p:blipFill>
        <p:spPr>
          <a:xfrm>
            <a:off x="6311265" y="1332865"/>
            <a:ext cx="4880610" cy="1562100"/>
          </a:xfrm>
          <a:prstGeom prst="rect">
            <a:avLst/>
          </a:prstGeom>
        </p:spPr>
      </p:pic>
      <p:sp>
        <p:nvSpPr>
          <p:cNvPr id="4" name="文本框 3"/>
          <p:cNvSpPr txBox="1"/>
          <p:nvPr/>
        </p:nvSpPr>
        <p:spPr>
          <a:xfrm>
            <a:off x="1157605" y="1703070"/>
            <a:ext cx="4928870" cy="2030095"/>
          </a:xfrm>
          <a:prstGeom prst="rect">
            <a:avLst/>
          </a:prstGeom>
          <a:noFill/>
        </p:spPr>
        <p:txBody>
          <a:bodyPr wrap="square" rtlCol="0">
            <a:spAutoFit/>
          </a:bodyPr>
          <a:p>
            <a:r>
              <a:rPr lang="zh-CN" altLang="en-US">
                <a:solidFill>
                  <a:schemeClr val="bg1"/>
                </a:solidFill>
                <a:latin typeface="迷你简卡通" panose="03000509000000000000" charset="-122"/>
                <a:ea typeface="迷你简卡通" panose="03000509000000000000" charset="-122"/>
                <a:cs typeface="迷你简卡通" panose="03000509000000000000" charset="-122"/>
              </a:rPr>
              <a:t>虹软公司于2017年将自己的人脸识别相关技术免费开放给了公众，大大降低了中小型企业在人脸识别上的门槛。“AI赋能万物”的时代即将实现。于是人脸识别运用在考勤上变为可能。</a:t>
            </a:r>
            <a:r>
              <a:rPr lang="zh-CN" altLang="en-US">
                <a:solidFill>
                  <a:schemeClr val="bg1"/>
                </a:solidFill>
                <a:latin typeface="迷你简卡通" panose="03000509000000000000" charset="-122"/>
                <a:ea typeface="迷你简卡通" panose="03000509000000000000" charset="-122"/>
                <a:cs typeface="迷你简卡通" panose="03000509000000000000" charset="-122"/>
                <a:sym typeface="+mn-ea"/>
              </a:rPr>
              <a:t>利用虹软基于模板的识别算法（Template-based recognition algorithms）解决人脸签到的问题。</a:t>
            </a:r>
            <a:endParaRPr lang="zh-CN" altLang="en-US">
              <a:solidFill>
                <a:schemeClr val="bg1"/>
              </a:solidFill>
              <a:latin typeface="迷你简卡通" panose="03000509000000000000" charset="-122"/>
              <a:ea typeface="迷你简卡通" panose="03000509000000000000" charset="-122"/>
              <a:cs typeface="迷你简卡通" panose="03000509000000000000" charset="-122"/>
            </a:endParaRPr>
          </a:p>
        </p:txBody>
      </p:sp>
      <p:sp>
        <p:nvSpPr>
          <p:cNvPr id="9" name="文本框 8"/>
          <p:cNvSpPr txBox="1"/>
          <p:nvPr/>
        </p:nvSpPr>
        <p:spPr>
          <a:xfrm>
            <a:off x="1023620" y="1212850"/>
            <a:ext cx="3124200" cy="583565"/>
          </a:xfrm>
          <a:prstGeom prst="rect">
            <a:avLst/>
          </a:prstGeom>
          <a:noFill/>
        </p:spPr>
        <p:txBody>
          <a:bodyPr wrap="square" rtlCol="0">
            <a:spAutoFit/>
          </a:bodyPr>
          <a:p>
            <a:r>
              <a:rPr lang="zh-CN" altLang="en-US" sz="3200">
                <a:solidFill>
                  <a:schemeClr val="bg1"/>
                </a:solidFill>
                <a:latin typeface="迷你简卡通" panose="03000509000000000000" charset="-122"/>
                <a:ea typeface="迷你简卡通" panose="03000509000000000000" charset="-122"/>
              </a:rPr>
              <a:t>虹软技术</a:t>
            </a:r>
            <a:endParaRPr lang="zh-CN" altLang="en-US" sz="3200">
              <a:solidFill>
                <a:schemeClr val="bg1"/>
              </a:solidFill>
              <a:latin typeface="迷你简卡通" panose="03000509000000000000" charset="-122"/>
              <a:ea typeface="迷你简卡通" panose="03000509000000000000" charset="-122"/>
            </a:endParaRPr>
          </a:p>
        </p:txBody>
      </p:sp>
      <p:grpSp>
        <p:nvGrpSpPr>
          <p:cNvPr id="23561" name="组合 38"/>
          <p:cNvGrpSpPr/>
          <p:nvPr/>
        </p:nvGrpSpPr>
        <p:grpSpPr bwMode="auto">
          <a:xfrm>
            <a:off x="370205" y="1178560"/>
            <a:ext cx="669290" cy="703580"/>
            <a:chOff x="0" y="0"/>
            <a:chExt cx="941070" cy="941070"/>
          </a:xfrm>
        </p:grpSpPr>
        <p:sp>
          <p:nvSpPr>
            <p:cNvPr id="23562" name="圆角矩形 4"/>
            <p:cNvSpPr>
              <a:spLocks noChangeArrowheads="1"/>
            </p:cNvSpPr>
            <p:nvPr/>
          </p:nvSpPr>
          <p:spPr bwMode="auto">
            <a:xfrm>
              <a:off x="0" y="0"/>
              <a:ext cx="941070" cy="941070"/>
            </a:xfrm>
            <a:prstGeom prst="roundRect">
              <a:avLst>
                <a:gd name="adj" fmla="val 13333"/>
              </a:avLst>
            </a:prstGeom>
            <a:noFill/>
            <a:ln w="12700" cmpd="sng">
              <a:solidFill>
                <a:schemeClr val="bg1">
                  <a:alpha val="59000"/>
                </a:schemeClr>
              </a:solidFill>
              <a:round/>
            </a:ln>
            <a:extLst>
              <a:ext uri="{909E8E84-426E-40DD-AFC4-6F175D3DCCD1}">
                <a14:hiddenFill xmlns:a14="http://schemas.microsoft.com/office/drawing/2010/main">
                  <a:solidFill>
                    <a:srgbClr val="FFFFFF"/>
                  </a:solidFill>
                </a14:hiddenFill>
              </a:ext>
            </a:extLst>
          </p:spPr>
          <p:txBody>
            <a:bodyPr anchor="ctr"/>
            <a:p>
              <a:pPr algn="ctr" eaLnBrk="1" hangingPunct="1"/>
              <a:endParaRPr lang="zh-CN" altLang="en-US">
                <a:solidFill>
                  <a:srgbClr val="FFFFFF"/>
                </a:solidFill>
              </a:endParaRPr>
            </a:p>
          </p:txBody>
        </p:sp>
        <p:sp>
          <p:nvSpPr>
            <p:cNvPr id="23563" name="Freeform 10"/>
            <p:cNvSpPr>
              <a:spLocks noEditPoints="1"/>
            </p:cNvSpPr>
            <p:nvPr/>
          </p:nvSpPr>
          <p:spPr bwMode="auto">
            <a:xfrm>
              <a:off x="174430" y="206113"/>
              <a:ext cx="628568" cy="528844"/>
            </a:xfrm>
            <a:custGeom>
              <a:avLst/>
              <a:gdLst>
                <a:gd name="T0" fmla="*/ 1050 w 1051"/>
                <a:gd name="T1" fmla="*/ 533 h 884"/>
                <a:gd name="T2" fmla="*/ 1048 w 1051"/>
                <a:gd name="T3" fmla="*/ 520 h 884"/>
                <a:gd name="T4" fmla="*/ 1046 w 1051"/>
                <a:gd name="T5" fmla="*/ 505 h 884"/>
                <a:gd name="T6" fmla="*/ 1042 w 1051"/>
                <a:gd name="T7" fmla="*/ 489 h 884"/>
                <a:gd name="T8" fmla="*/ 1040 w 1051"/>
                <a:gd name="T9" fmla="*/ 479 h 884"/>
                <a:gd name="T10" fmla="*/ 1034 w 1051"/>
                <a:gd name="T11" fmla="*/ 460 h 884"/>
                <a:gd name="T12" fmla="*/ 1034 w 1051"/>
                <a:gd name="T13" fmla="*/ 459 h 884"/>
                <a:gd name="T14" fmla="*/ 894 w 1051"/>
                <a:gd name="T15" fmla="*/ 287 h 884"/>
                <a:gd name="T16" fmla="*/ 889 w 1051"/>
                <a:gd name="T17" fmla="*/ 284 h 884"/>
                <a:gd name="T18" fmla="*/ 873 w 1051"/>
                <a:gd name="T19" fmla="*/ 275 h 884"/>
                <a:gd name="T20" fmla="*/ 863 w 1051"/>
                <a:gd name="T21" fmla="*/ 271 h 884"/>
                <a:gd name="T22" fmla="*/ 848 w 1051"/>
                <a:gd name="T23" fmla="*/ 264 h 884"/>
                <a:gd name="T24" fmla="*/ 837 w 1051"/>
                <a:gd name="T25" fmla="*/ 260 h 884"/>
                <a:gd name="T26" fmla="*/ 821 w 1051"/>
                <a:gd name="T27" fmla="*/ 255 h 884"/>
                <a:gd name="T28" fmla="*/ 819 w 1051"/>
                <a:gd name="T29" fmla="*/ 254 h 884"/>
                <a:gd name="T30" fmla="*/ 511 w 1051"/>
                <a:gd name="T31" fmla="*/ 0 h 884"/>
                <a:gd name="T32" fmla="*/ 196 w 1051"/>
                <a:gd name="T33" fmla="*/ 315 h 884"/>
                <a:gd name="T34" fmla="*/ 197 w 1051"/>
                <a:gd name="T35" fmla="*/ 330 h 884"/>
                <a:gd name="T36" fmla="*/ 0 w 1051"/>
                <a:gd name="T37" fmla="*/ 600 h 884"/>
                <a:gd name="T38" fmla="*/ 283 w 1051"/>
                <a:gd name="T39" fmla="*/ 884 h 884"/>
                <a:gd name="T40" fmla="*/ 730 w 1051"/>
                <a:gd name="T41" fmla="*/ 884 h 884"/>
                <a:gd name="T42" fmla="*/ 1051 w 1051"/>
                <a:gd name="T43" fmla="*/ 562 h 884"/>
                <a:gd name="T44" fmla="*/ 1050 w 1051"/>
                <a:gd name="T45" fmla="*/ 533 h 884"/>
                <a:gd name="T46" fmla="*/ 730 w 1051"/>
                <a:gd name="T47" fmla="*/ 825 h 884"/>
                <a:gd name="T48" fmla="*/ 283 w 1051"/>
                <a:gd name="T49" fmla="*/ 825 h 884"/>
                <a:gd name="T50" fmla="*/ 59 w 1051"/>
                <a:gd name="T51" fmla="*/ 600 h 884"/>
                <a:gd name="T52" fmla="*/ 205 w 1051"/>
                <a:gd name="T53" fmla="*/ 389 h 884"/>
                <a:gd name="T54" fmla="*/ 265 w 1051"/>
                <a:gd name="T55" fmla="*/ 512 h 884"/>
                <a:gd name="T56" fmla="*/ 288 w 1051"/>
                <a:gd name="T57" fmla="*/ 523 h 884"/>
                <a:gd name="T58" fmla="*/ 307 w 1051"/>
                <a:gd name="T59" fmla="*/ 516 h 884"/>
                <a:gd name="T60" fmla="*/ 311 w 1051"/>
                <a:gd name="T61" fmla="*/ 475 h 884"/>
                <a:gd name="T62" fmla="*/ 257 w 1051"/>
                <a:gd name="T63" fmla="*/ 348 h 884"/>
                <a:gd name="T64" fmla="*/ 257 w 1051"/>
                <a:gd name="T65" fmla="*/ 348 h 884"/>
                <a:gd name="T66" fmla="*/ 255 w 1051"/>
                <a:gd name="T67" fmla="*/ 331 h 884"/>
                <a:gd name="T68" fmla="*/ 255 w 1051"/>
                <a:gd name="T69" fmla="*/ 315 h 884"/>
                <a:gd name="T70" fmla="*/ 511 w 1051"/>
                <a:gd name="T71" fmla="*/ 59 h 884"/>
                <a:gd name="T72" fmla="*/ 756 w 1051"/>
                <a:gd name="T73" fmla="*/ 243 h 884"/>
                <a:gd name="T74" fmla="*/ 730 w 1051"/>
                <a:gd name="T75" fmla="*/ 241 h 884"/>
                <a:gd name="T76" fmla="*/ 532 w 1051"/>
                <a:gd name="T77" fmla="*/ 310 h 884"/>
                <a:gd name="T78" fmla="*/ 527 w 1051"/>
                <a:gd name="T79" fmla="*/ 351 h 884"/>
                <a:gd name="T80" fmla="*/ 568 w 1051"/>
                <a:gd name="T81" fmla="*/ 356 h 884"/>
                <a:gd name="T82" fmla="*/ 730 w 1051"/>
                <a:gd name="T83" fmla="*/ 300 h 884"/>
                <a:gd name="T84" fmla="*/ 792 w 1051"/>
                <a:gd name="T85" fmla="*/ 307 h 884"/>
                <a:gd name="T86" fmla="*/ 846 w 1051"/>
                <a:gd name="T87" fmla="*/ 327 h 884"/>
                <a:gd name="T88" fmla="*/ 851 w 1051"/>
                <a:gd name="T89" fmla="*/ 330 h 884"/>
                <a:gd name="T90" fmla="*/ 866 w 1051"/>
                <a:gd name="T91" fmla="*/ 338 h 884"/>
                <a:gd name="T92" fmla="*/ 871 w 1051"/>
                <a:gd name="T93" fmla="*/ 341 h 884"/>
                <a:gd name="T94" fmla="*/ 886 w 1051"/>
                <a:gd name="T95" fmla="*/ 352 h 884"/>
                <a:gd name="T96" fmla="*/ 888 w 1051"/>
                <a:gd name="T97" fmla="*/ 353 h 884"/>
                <a:gd name="T98" fmla="*/ 977 w 1051"/>
                <a:gd name="T99" fmla="*/ 473 h 884"/>
                <a:gd name="T100" fmla="*/ 978 w 1051"/>
                <a:gd name="T101" fmla="*/ 476 h 884"/>
                <a:gd name="T102" fmla="*/ 983 w 1051"/>
                <a:gd name="T103" fmla="*/ 493 h 884"/>
                <a:gd name="T104" fmla="*/ 985 w 1051"/>
                <a:gd name="T105" fmla="*/ 500 h 884"/>
                <a:gd name="T106" fmla="*/ 988 w 1051"/>
                <a:gd name="T107" fmla="*/ 515 h 884"/>
                <a:gd name="T108" fmla="*/ 990 w 1051"/>
                <a:gd name="T109" fmla="*/ 527 h 884"/>
                <a:gd name="T110" fmla="*/ 991 w 1051"/>
                <a:gd name="T111" fmla="*/ 538 h 884"/>
                <a:gd name="T112" fmla="*/ 993 w 1051"/>
                <a:gd name="T113" fmla="*/ 562 h 884"/>
                <a:gd name="T114" fmla="*/ 730 w 1051"/>
                <a:gd name="T115" fmla="*/ 825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1" h="884">
                  <a:moveTo>
                    <a:pt x="1050" y="533"/>
                  </a:moveTo>
                  <a:cubicBezTo>
                    <a:pt x="1049" y="529"/>
                    <a:pt x="1049" y="525"/>
                    <a:pt x="1048" y="520"/>
                  </a:cubicBezTo>
                  <a:cubicBezTo>
                    <a:pt x="1048" y="515"/>
                    <a:pt x="1047" y="510"/>
                    <a:pt x="1046" y="505"/>
                  </a:cubicBezTo>
                  <a:cubicBezTo>
                    <a:pt x="1045" y="500"/>
                    <a:pt x="1044" y="494"/>
                    <a:pt x="1042" y="489"/>
                  </a:cubicBezTo>
                  <a:cubicBezTo>
                    <a:pt x="1042" y="485"/>
                    <a:pt x="1041" y="482"/>
                    <a:pt x="1040" y="479"/>
                  </a:cubicBezTo>
                  <a:cubicBezTo>
                    <a:pt x="1038" y="473"/>
                    <a:pt x="1036" y="466"/>
                    <a:pt x="1034" y="460"/>
                  </a:cubicBezTo>
                  <a:cubicBezTo>
                    <a:pt x="1034" y="459"/>
                    <a:pt x="1034" y="459"/>
                    <a:pt x="1034" y="459"/>
                  </a:cubicBezTo>
                  <a:cubicBezTo>
                    <a:pt x="1009" y="386"/>
                    <a:pt x="959" y="326"/>
                    <a:pt x="894" y="287"/>
                  </a:cubicBezTo>
                  <a:cubicBezTo>
                    <a:pt x="893" y="286"/>
                    <a:pt x="891" y="285"/>
                    <a:pt x="889" y="284"/>
                  </a:cubicBezTo>
                  <a:cubicBezTo>
                    <a:pt x="884" y="281"/>
                    <a:pt x="878" y="278"/>
                    <a:pt x="873" y="275"/>
                  </a:cubicBezTo>
                  <a:cubicBezTo>
                    <a:pt x="870" y="274"/>
                    <a:pt x="867" y="272"/>
                    <a:pt x="863" y="271"/>
                  </a:cubicBezTo>
                  <a:cubicBezTo>
                    <a:pt x="858" y="268"/>
                    <a:pt x="853" y="266"/>
                    <a:pt x="848" y="264"/>
                  </a:cubicBezTo>
                  <a:cubicBezTo>
                    <a:pt x="844" y="262"/>
                    <a:pt x="840" y="261"/>
                    <a:pt x="837" y="260"/>
                  </a:cubicBezTo>
                  <a:cubicBezTo>
                    <a:pt x="831" y="258"/>
                    <a:pt x="826" y="256"/>
                    <a:pt x="821" y="255"/>
                  </a:cubicBezTo>
                  <a:cubicBezTo>
                    <a:pt x="820" y="254"/>
                    <a:pt x="819" y="254"/>
                    <a:pt x="819" y="254"/>
                  </a:cubicBezTo>
                  <a:cubicBezTo>
                    <a:pt x="790" y="108"/>
                    <a:pt x="661" y="0"/>
                    <a:pt x="511" y="0"/>
                  </a:cubicBezTo>
                  <a:cubicBezTo>
                    <a:pt x="337" y="0"/>
                    <a:pt x="196" y="141"/>
                    <a:pt x="196" y="315"/>
                  </a:cubicBezTo>
                  <a:cubicBezTo>
                    <a:pt x="196" y="320"/>
                    <a:pt x="196" y="325"/>
                    <a:pt x="197" y="330"/>
                  </a:cubicBezTo>
                  <a:cubicBezTo>
                    <a:pt x="81" y="367"/>
                    <a:pt x="0" y="477"/>
                    <a:pt x="0" y="600"/>
                  </a:cubicBezTo>
                  <a:cubicBezTo>
                    <a:pt x="0" y="756"/>
                    <a:pt x="127" y="884"/>
                    <a:pt x="283" y="884"/>
                  </a:cubicBezTo>
                  <a:cubicBezTo>
                    <a:pt x="730" y="884"/>
                    <a:pt x="730" y="884"/>
                    <a:pt x="730" y="884"/>
                  </a:cubicBezTo>
                  <a:cubicBezTo>
                    <a:pt x="907" y="884"/>
                    <a:pt x="1051" y="739"/>
                    <a:pt x="1051" y="562"/>
                  </a:cubicBezTo>
                  <a:cubicBezTo>
                    <a:pt x="1051" y="552"/>
                    <a:pt x="1051" y="543"/>
                    <a:pt x="1050" y="533"/>
                  </a:cubicBezTo>
                  <a:close/>
                  <a:moveTo>
                    <a:pt x="730" y="825"/>
                  </a:moveTo>
                  <a:cubicBezTo>
                    <a:pt x="283" y="825"/>
                    <a:pt x="283" y="825"/>
                    <a:pt x="283" y="825"/>
                  </a:cubicBezTo>
                  <a:cubicBezTo>
                    <a:pt x="159" y="825"/>
                    <a:pt x="59" y="724"/>
                    <a:pt x="59" y="600"/>
                  </a:cubicBezTo>
                  <a:cubicBezTo>
                    <a:pt x="59" y="506"/>
                    <a:pt x="119" y="421"/>
                    <a:pt x="205" y="389"/>
                  </a:cubicBezTo>
                  <a:cubicBezTo>
                    <a:pt x="216" y="434"/>
                    <a:pt x="236" y="476"/>
                    <a:pt x="265" y="512"/>
                  </a:cubicBezTo>
                  <a:cubicBezTo>
                    <a:pt x="271" y="519"/>
                    <a:pt x="280" y="523"/>
                    <a:pt x="288" y="523"/>
                  </a:cubicBezTo>
                  <a:cubicBezTo>
                    <a:pt x="295" y="523"/>
                    <a:pt x="301" y="520"/>
                    <a:pt x="307" y="516"/>
                  </a:cubicBezTo>
                  <a:cubicBezTo>
                    <a:pt x="319" y="506"/>
                    <a:pt x="321" y="487"/>
                    <a:pt x="311" y="475"/>
                  </a:cubicBezTo>
                  <a:cubicBezTo>
                    <a:pt x="281" y="438"/>
                    <a:pt x="263" y="395"/>
                    <a:pt x="257" y="348"/>
                  </a:cubicBezTo>
                  <a:cubicBezTo>
                    <a:pt x="257" y="348"/>
                    <a:pt x="257" y="348"/>
                    <a:pt x="257" y="348"/>
                  </a:cubicBezTo>
                  <a:cubicBezTo>
                    <a:pt x="256" y="342"/>
                    <a:pt x="256" y="336"/>
                    <a:pt x="255" y="331"/>
                  </a:cubicBezTo>
                  <a:cubicBezTo>
                    <a:pt x="255" y="326"/>
                    <a:pt x="255" y="320"/>
                    <a:pt x="255" y="315"/>
                  </a:cubicBezTo>
                  <a:cubicBezTo>
                    <a:pt x="255" y="174"/>
                    <a:pt x="369" y="59"/>
                    <a:pt x="511" y="59"/>
                  </a:cubicBezTo>
                  <a:cubicBezTo>
                    <a:pt x="625" y="59"/>
                    <a:pt x="724" y="136"/>
                    <a:pt x="756" y="243"/>
                  </a:cubicBezTo>
                  <a:cubicBezTo>
                    <a:pt x="747" y="242"/>
                    <a:pt x="739" y="241"/>
                    <a:pt x="730" y="241"/>
                  </a:cubicBezTo>
                  <a:cubicBezTo>
                    <a:pt x="657" y="241"/>
                    <a:pt x="589" y="265"/>
                    <a:pt x="532" y="310"/>
                  </a:cubicBezTo>
                  <a:cubicBezTo>
                    <a:pt x="519" y="320"/>
                    <a:pt x="517" y="338"/>
                    <a:pt x="527" y="351"/>
                  </a:cubicBezTo>
                  <a:cubicBezTo>
                    <a:pt x="537" y="364"/>
                    <a:pt x="555" y="366"/>
                    <a:pt x="568" y="356"/>
                  </a:cubicBezTo>
                  <a:cubicBezTo>
                    <a:pt x="615" y="319"/>
                    <a:pt x="671" y="300"/>
                    <a:pt x="730" y="300"/>
                  </a:cubicBezTo>
                  <a:cubicBezTo>
                    <a:pt x="751" y="300"/>
                    <a:pt x="772" y="303"/>
                    <a:pt x="792" y="307"/>
                  </a:cubicBezTo>
                  <a:cubicBezTo>
                    <a:pt x="811" y="312"/>
                    <a:pt x="829" y="319"/>
                    <a:pt x="846" y="327"/>
                  </a:cubicBezTo>
                  <a:cubicBezTo>
                    <a:pt x="848" y="328"/>
                    <a:pt x="849" y="329"/>
                    <a:pt x="851" y="330"/>
                  </a:cubicBezTo>
                  <a:cubicBezTo>
                    <a:pt x="856" y="332"/>
                    <a:pt x="861" y="335"/>
                    <a:pt x="866" y="338"/>
                  </a:cubicBezTo>
                  <a:cubicBezTo>
                    <a:pt x="868" y="339"/>
                    <a:pt x="869" y="340"/>
                    <a:pt x="871" y="341"/>
                  </a:cubicBezTo>
                  <a:cubicBezTo>
                    <a:pt x="876" y="344"/>
                    <a:pt x="881" y="348"/>
                    <a:pt x="886" y="352"/>
                  </a:cubicBezTo>
                  <a:cubicBezTo>
                    <a:pt x="887" y="352"/>
                    <a:pt x="888" y="353"/>
                    <a:pt x="888" y="353"/>
                  </a:cubicBezTo>
                  <a:cubicBezTo>
                    <a:pt x="928" y="384"/>
                    <a:pt x="959" y="425"/>
                    <a:pt x="977" y="473"/>
                  </a:cubicBezTo>
                  <a:cubicBezTo>
                    <a:pt x="977" y="474"/>
                    <a:pt x="977" y="475"/>
                    <a:pt x="978" y="476"/>
                  </a:cubicBezTo>
                  <a:cubicBezTo>
                    <a:pt x="980" y="481"/>
                    <a:pt x="981" y="487"/>
                    <a:pt x="983" y="493"/>
                  </a:cubicBezTo>
                  <a:cubicBezTo>
                    <a:pt x="984" y="495"/>
                    <a:pt x="984" y="498"/>
                    <a:pt x="985" y="500"/>
                  </a:cubicBezTo>
                  <a:cubicBezTo>
                    <a:pt x="986" y="505"/>
                    <a:pt x="987" y="510"/>
                    <a:pt x="988" y="515"/>
                  </a:cubicBezTo>
                  <a:cubicBezTo>
                    <a:pt x="989" y="519"/>
                    <a:pt x="989" y="523"/>
                    <a:pt x="990" y="527"/>
                  </a:cubicBezTo>
                  <a:cubicBezTo>
                    <a:pt x="990" y="530"/>
                    <a:pt x="991" y="534"/>
                    <a:pt x="991" y="538"/>
                  </a:cubicBezTo>
                  <a:cubicBezTo>
                    <a:pt x="992" y="546"/>
                    <a:pt x="993" y="554"/>
                    <a:pt x="993" y="562"/>
                  </a:cubicBezTo>
                  <a:cubicBezTo>
                    <a:pt x="993" y="707"/>
                    <a:pt x="875" y="825"/>
                    <a:pt x="730" y="82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p>
          </p:txBody>
        </p:sp>
      </p:grpSp>
      <p:pic>
        <p:nvPicPr>
          <p:cNvPr id="5" name="图片 4" descr="PPT图4"/>
          <p:cNvPicPr>
            <a:picLocks noChangeAspect="1"/>
          </p:cNvPicPr>
          <p:nvPr/>
        </p:nvPicPr>
        <p:blipFill>
          <a:blip r:embed="rId4"/>
          <a:stretch>
            <a:fillRect/>
          </a:stretch>
        </p:blipFill>
        <p:spPr>
          <a:xfrm>
            <a:off x="6087110" y="3667125"/>
            <a:ext cx="5104765" cy="2856865"/>
          </a:xfrm>
          <a:prstGeom prst="rect">
            <a:avLst/>
          </a:prstGeom>
        </p:spPr>
      </p:pic>
      <p:grpSp>
        <p:nvGrpSpPr>
          <p:cNvPr id="23567" name="组合 39"/>
          <p:cNvGrpSpPr/>
          <p:nvPr/>
        </p:nvGrpSpPr>
        <p:grpSpPr bwMode="auto">
          <a:xfrm>
            <a:off x="379730" y="3602355"/>
            <a:ext cx="721995" cy="808355"/>
            <a:chOff x="0" y="0"/>
            <a:chExt cx="941070" cy="941070"/>
          </a:xfrm>
        </p:grpSpPr>
        <p:sp>
          <p:nvSpPr>
            <p:cNvPr id="23568" name="圆角矩形 18"/>
            <p:cNvSpPr>
              <a:spLocks noChangeArrowheads="1"/>
            </p:cNvSpPr>
            <p:nvPr/>
          </p:nvSpPr>
          <p:spPr bwMode="auto">
            <a:xfrm>
              <a:off x="0" y="0"/>
              <a:ext cx="941070" cy="941070"/>
            </a:xfrm>
            <a:prstGeom prst="roundRect">
              <a:avLst>
                <a:gd name="adj" fmla="val 13333"/>
              </a:avLst>
            </a:prstGeom>
            <a:noFill/>
            <a:ln w="12700" cmpd="sng">
              <a:solidFill>
                <a:schemeClr val="bg1">
                  <a:alpha val="59000"/>
                </a:schemeClr>
              </a:solidFill>
              <a:round/>
            </a:ln>
            <a:extLst>
              <a:ext uri="{909E8E84-426E-40DD-AFC4-6F175D3DCCD1}">
                <a14:hiddenFill xmlns:a14="http://schemas.microsoft.com/office/drawing/2010/main">
                  <a:solidFill>
                    <a:srgbClr val="FFFFFF"/>
                  </a:solidFill>
                </a14:hiddenFill>
              </a:ext>
            </a:extLst>
          </p:spPr>
          <p:txBody>
            <a:bodyPr anchor="ctr"/>
            <a:p>
              <a:pPr algn="ctr" eaLnBrk="1" hangingPunct="1"/>
              <a:endParaRPr lang="zh-CN" altLang="en-US">
                <a:solidFill>
                  <a:srgbClr val="FFFFFF"/>
                </a:solidFill>
              </a:endParaRPr>
            </a:p>
          </p:txBody>
        </p:sp>
        <p:pic>
          <p:nvPicPr>
            <p:cNvPr id="23569" name="组合 25"/>
            <p:cNvPicPr>
              <a:picLocks noChangeArrowheads="1"/>
            </p:cNvPicPr>
            <p:nvPr/>
          </p:nvPicPr>
          <p:blipFill>
            <a:blip r:embed="rId5" cstate="email"/>
            <a:srcRect/>
            <a:stretch>
              <a:fillRect/>
            </a:stretch>
          </p:blipFill>
          <p:spPr bwMode="auto">
            <a:xfrm>
              <a:off x="148730" y="152602"/>
              <a:ext cx="645958" cy="621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文本框 5"/>
          <p:cNvSpPr txBox="1"/>
          <p:nvPr/>
        </p:nvSpPr>
        <p:spPr>
          <a:xfrm>
            <a:off x="1219200" y="3733165"/>
            <a:ext cx="3124200" cy="583565"/>
          </a:xfrm>
          <a:prstGeom prst="rect">
            <a:avLst/>
          </a:prstGeom>
          <a:noFill/>
        </p:spPr>
        <p:txBody>
          <a:bodyPr wrap="square" rtlCol="0">
            <a:spAutoFit/>
          </a:bodyPr>
          <a:p>
            <a:r>
              <a:rPr lang="en-US" altLang="zh-CN" sz="3200">
                <a:solidFill>
                  <a:schemeClr val="bg1"/>
                </a:solidFill>
                <a:latin typeface="迷你简卡通" panose="03000509000000000000" charset="-122"/>
                <a:ea typeface="迷你简卡通" panose="03000509000000000000" charset="-122"/>
              </a:rPr>
              <a:t>Android</a:t>
            </a:r>
            <a:r>
              <a:rPr lang="zh-CN" altLang="en-US" sz="3200">
                <a:solidFill>
                  <a:schemeClr val="bg1"/>
                </a:solidFill>
                <a:latin typeface="迷你简卡通" panose="03000509000000000000" charset="-122"/>
                <a:ea typeface="迷你简卡通" panose="03000509000000000000" charset="-122"/>
              </a:rPr>
              <a:t>成熟</a:t>
            </a:r>
            <a:endParaRPr lang="zh-CN" altLang="en-US" sz="3200">
              <a:solidFill>
                <a:schemeClr val="bg1"/>
              </a:solidFill>
              <a:latin typeface="迷你简卡通" panose="03000509000000000000" charset="-122"/>
              <a:ea typeface="迷你简卡通" panose="03000509000000000000" charset="-122"/>
            </a:endParaRPr>
          </a:p>
        </p:txBody>
      </p:sp>
      <p:sp>
        <p:nvSpPr>
          <p:cNvPr id="7" name="文本框 6"/>
          <p:cNvSpPr txBox="1"/>
          <p:nvPr/>
        </p:nvSpPr>
        <p:spPr>
          <a:xfrm>
            <a:off x="1219200" y="4343400"/>
            <a:ext cx="4171950" cy="2306955"/>
          </a:xfrm>
          <a:prstGeom prst="rect">
            <a:avLst/>
          </a:prstGeom>
          <a:noFill/>
        </p:spPr>
        <p:txBody>
          <a:bodyPr wrap="square" rtlCol="0">
            <a:spAutoFit/>
          </a:bodyPr>
          <a:p>
            <a:r>
              <a:rPr lang="zh-CN" altLang="en-US">
                <a:solidFill>
                  <a:schemeClr val="bg1"/>
                </a:solidFill>
                <a:latin typeface="迷你简卡通" panose="03000509000000000000" charset="-122"/>
                <a:ea typeface="迷你简卡通" panose="03000509000000000000" charset="-122"/>
              </a:rPr>
              <a:t>操作系统是用户和计算机的接口，同时也是计算机硬件和其他软件的接口。它管理和控制着计算机的硬件与软件资源，最大限度地利用计算机系统所有资源，同时提供友好的人机界面。用户无需直接操作计算机硬件，而由操作系统负责管理一些硬件资源。</a:t>
            </a:r>
            <a:endParaRPr lang="zh-CN" altLang="en-US">
              <a:solidFill>
                <a:schemeClr val="bg1"/>
              </a:solidFill>
              <a:latin typeface="迷你简卡通" panose="03000509000000000000" charset="-122"/>
              <a:ea typeface="迷你简卡通" panose="03000509000000000000" charset="-122"/>
            </a:endParaRPr>
          </a:p>
          <a:p>
            <a:endParaRPr lang="zh-CN" altLang="en-US">
              <a:solidFill>
                <a:schemeClr val="bg1"/>
              </a:solidFill>
              <a:latin typeface="迷你简卡通" panose="03000509000000000000" charset="-122"/>
              <a:ea typeface="迷你简卡通" panose="03000509000000000000"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3561"/>
                                        </p:tgtEl>
                                        <p:attrNameLst>
                                          <p:attrName>style.visibility</p:attrName>
                                        </p:attrNameLst>
                                      </p:cBhvr>
                                      <p:to>
                                        <p:strVal val="visible"/>
                                      </p:to>
                                    </p:set>
                                    <p:anim calcmode="lin" valueType="num">
                                      <p:cBhvr additive="base">
                                        <p:cTn id="7" dur="500" fill="hold"/>
                                        <p:tgtEl>
                                          <p:spTgt spid="23561"/>
                                        </p:tgtEl>
                                        <p:attrNameLst>
                                          <p:attrName>ppt_x</p:attrName>
                                        </p:attrNameLst>
                                      </p:cBhvr>
                                      <p:tavLst>
                                        <p:tav tm="0">
                                          <p:val>
                                            <p:strVal val="1+#ppt_w/2"/>
                                          </p:val>
                                        </p:tav>
                                        <p:tav tm="100000">
                                          <p:val>
                                            <p:strVal val="#ppt_x"/>
                                          </p:val>
                                        </p:tav>
                                      </p:tavLst>
                                    </p:anim>
                                    <p:anim calcmode="lin" valueType="num">
                                      <p:cBhvr additive="base">
                                        <p:cTn id="8" dur="500" fill="hold"/>
                                        <p:tgtEl>
                                          <p:spTgt spid="2356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23567"/>
                                        </p:tgtEl>
                                        <p:attrNameLst>
                                          <p:attrName>style.visibility</p:attrName>
                                        </p:attrNameLst>
                                      </p:cBhvr>
                                      <p:to>
                                        <p:strVal val="visible"/>
                                      </p:to>
                                    </p:set>
                                    <p:anim calcmode="lin" valueType="num">
                                      <p:cBhvr additive="base">
                                        <p:cTn id="11" dur="500" fill="hold"/>
                                        <p:tgtEl>
                                          <p:spTgt spid="23567"/>
                                        </p:tgtEl>
                                        <p:attrNameLst>
                                          <p:attrName>ppt_x</p:attrName>
                                        </p:attrNameLst>
                                      </p:cBhvr>
                                      <p:tavLst>
                                        <p:tav tm="0">
                                          <p:val>
                                            <p:strVal val="1+#ppt_w/2"/>
                                          </p:val>
                                        </p:tav>
                                        <p:tav tm="100000">
                                          <p:val>
                                            <p:strVal val="#ppt_x"/>
                                          </p:val>
                                        </p:tav>
                                      </p:tavLst>
                                    </p:anim>
                                    <p:anim calcmode="lin" valueType="num">
                                      <p:cBhvr additive="base">
                                        <p:cTn id="12" dur="500" fill="hold"/>
                                        <p:tgtEl>
                                          <p:spTgt spid="235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5" name="Subtitle 9"/>
          <p:cNvSpPr txBox="1"/>
          <p:nvPr/>
        </p:nvSpPr>
        <p:spPr>
          <a:xfrm>
            <a:off x="4381570" y="4616840"/>
            <a:ext cx="4114630" cy="693420"/>
          </a:xfrm>
          <a:prstGeom prst="rect">
            <a:avLst/>
          </a:prstGeom>
        </p:spPr>
        <p:txBody>
          <a:bodyPr vert="horz" wrap="square" lIns="108715" tIns="54357" rIns="108715" bIns="54357" rtlCol="0">
            <a:spAutoFit/>
          </a:bodyPr>
          <a:lstStyle>
            <a:defPPr>
              <a:defRPr lang="zh-CN"/>
            </a:defPPr>
            <a:lvl1pPr indent="0" algn="r" defTabSz="1087120">
              <a:lnSpc>
                <a:spcPct val="100000"/>
              </a:lnSpc>
              <a:spcBef>
                <a:spcPct val="20000"/>
              </a:spcBef>
              <a:buFont typeface="Arial" panose="020B0604020202020204"/>
              <a:buNone/>
              <a:defRPr sz="2000">
                <a:solidFill>
                  <a:schemeClr val="accent2"/>
                </a:solidFill>
                <a:latin typeface="微软雅黑" panose="020B0503020204020204" pitchFamily="34" charset="-122"/>
                <a:ea typeface="微软雅黑" panose="020B0503020204020204" pitchFamily="34" charset="-122"/>
                <a:cs typeface="Open Sans Light"/>
              </a:defRPr>
            </a:lvl1pPr>
            <a:lvl2pPr marL="1087755" indent="0" algn="ctr" defTabSz="1087120">
              <a:lnSpc>
                <a:spcPct val="130000"/>
              </a:lnSpc>
              <a:spcBef>
                <a:spcPct val="20000"/>
              </a:spcBef>
              <a:buFont typeface="Arial" panose="020B0604020202020204"/>
              <a:buNone/>
              <a:defRPr sz="3100">
                <a:solidFill>
                  <a:schemeClr val="tx1">
                    <a:tint val="75000"/>
                  </a:schemeClr>
                </a:solidFill>
                <a:latin typeface="Open Sans"/>
                <a:cs typeface="Open Sans"/>
              </a:defRPr>
            </a:lvl2pPr>
            <a:lvl3pPr marL="2174875" indent="0" algn="ctr" defTabSz="1087120">
              <a:lnSpc>
                <a:spcPct val="130000"/>
              </a:lnSpc>
              <a:spcBef>
                <a:spcPct val="20000"/>
              </a:spcBef>
              <a:buFont typeface="Arial" panose="020B0604020202020204"/>
              <a:buNone/>
              <a:defRPr sz="3100">
                <a:solidFill>
                  <a:schemeClr val="tx1">
                    <a:tint val="75000"/>
                  </a:schemeClr>
                </a:solidFill>
                <a:latin typeface="Open Sans"/>
                <a:cs typeface="Open Sans"/>
              </a:defRPr>
            </a:lvl3pPr>
            <a:lvl4pPr marL="3262630" indent="0" algn="ctr" defTabSz="1087120">
              <a:lnSpc>
                <a:spcPct val="130000"/>
              </a:lnSpc>
              <a:spcBef>
                <a:spcPct val="20000"/>
              </a:spcBef>
              <a:buFont typeface="Arial" panose="020B0604020202020204"/>
              <a:buNone/>
              <a:defRPr sz="3100">
                <a:solidFill>
                  <a:schemeClr val="tx1">
                    <a:tint val="75000"/>
                  </a:schemeClr>
                </a:solidFill>
                <a:latin typeface="Open Sans"/>
                <a:cs typeface="Open Sans"/>
              </a:defRPr>
            </a:lvl4pPr>
            <a:lvl5pPr marL="4349750" indent="0" algn="ctr" defTabSz="1087120">
              <a:lnSpc>
                <a:spcPct val="130000"/>
              </a:lnSpc>
              <a:spcBef>
                <a:spcPct val="20000"/>
              </a:spcBef>
              <a:buFont typeface="Arial" panose="020B0604020202020204"/>
              <a:buNone/>
              <a:defRPr sz="3100">
                <a:solidFill>
                  <a:schemeClr val="tx1">
                    <a:tint val="75000"/>
                  </a:schemeClr>
                </a:solidFill>
                <a:latin typeface="Open Sans"/>
                <a:cs typeface="Open Sans"/>
              </a:defRPr>
            </a:lvl5pPr>
            <a:lvl6pPr marL="5437505" indent="0" algn="ctr" defTabSz="1087120">
              <a:spcBef>
                <a:spcPct val="20000"/>
              </a:spcBef>
              <a:buFont typeface="Arial" panose="020B0604020202020204"/>
              <a:buNone/>
              <a:defRPr sz="4800">
                <a:solidFill>
                  <a:schemeClr val="tx1">
                    <a:tint val="75000"/>
                  </a:schemeClr>
                </a:solidFill>
              </a:defRPr>
            </a:lvl6pPr>
            <a:lvl7pPr marL="6524625" indent="0" algn="ctr" defTabSz="1087120">
              <a:spcBef>
                <a:spcPct val="20000"/>
              </a:spcBef>
              <a:buFont typeface="Arial" panose="020B0604020202020204"/>
              <a:buNone/>
              <a:defRPr sz="4800">
                <a:solidFill>
                  <a:schemeClr val="tx1">
                    <a:tint val="75000"/>
                  </a:schemeClr>
                </a:solidFill>
              </a:defRPr>
            </a:lvl7pPr>
            <a:lvl8pPr marL="7612380" indent="0" algn="ctr" defTabSz="1087120">
              <a:spcBef>
                <a:spcPct val="20000"/>
              </a:spcBef>
              <a:buFont typeface="Arial" panose="020B0604020202020204"/>
              <a:buNone/>
              <a:defRPr sz="4800">
                <a:solidFill>
                  <a:schemeClr val="tx1">
                    <a:tint val="75000"/>
                  </a:schemeClr>
                </a:solidFill>
              </a:defRPr>
            </a:lvl8pPr>
            <a:lvl9pPr marL="8699500" indent="0" algn="ctr" defTabSz="1087120">
              <a:spcBef>
                <a:spcPct val="20000"/>
              </a:spcBef>
              <a:buFont typeface="Arial" panose="020B0604020202020204"/>
              <a:buNone/>
              <a:defRPr sz="4800">
                <a:solidFill>
                  <a:schemeClr val="tx1">
                    <a:tint val="75000"/>
                  </a:schemeClr>
                </a:solidFill>
              </a:defRPr>
            </a:lvl9pPr>
          </a:lstStyle>
          <a:p>
            <a:pPr algn="ctr"/>
            <a:r>
              <a:rPr lang="zh-CN" sz="3805" b="1">
                <a:solidFill>
                  <a:schemeClr val="bg1"/>
                </a:solidFill>
                <a:latin typeface="幼圆" panose="02010509060101010101" charset="-122"/>
                <a:ea typeface="幼圆" panose="02010509060101010101" charset="-122"/>
                <a:cs typeface="Arial" panose="020B0604020202020204" pitchFamily="34" charset="0"/>
                <a:sym typeface="+mn-ea"/>
              </a:rPr>
              <a:t>项目优势</a:t>
            </a:r>
            <a:endParaRPr lang="zh-CN" altLang="en-US" sz="3810" b="1" dirty="0">
              <a:solidFill>
                <a:srgbClr val="FFFFFF"/>
              </a:solidFill>
              <a:latin typeface="+mn-lt"/>
              <a:ea typeface="+mn-ea"/>
              <a:cs typeface="+mn-ea"/>
              <a:sym typeface="+mn-lt"/>
            </a:endParaRPr>
          </a:p>
        </p:txBody>
      </p:sp>
      <p:sp>
        <p:nvSpPr>
          <p:cNvPr id="16" name="矩形 15"/>
          <p:cNvSpPr/>
          <p:nvPr/>
        </p:nvSpPr>
        <p:spPr>
          <a:xfrm>
            <a:off x="3581503" y="5226398"/>
            <a:ext cx="5714764" cy="481330"/>
          </a:xfrm>
          <a:prstGeom prst="rect">
            <a:avLst/>
          </a:prstGeom>
        </p:spPr>
        <p:txBody>
          <a:bodyPr wrap="square">
            <a:spAutoFit/>
          </a:bodyPr>
          <a:lstStyle/>
          <a:p>
            <a:pPr algn="ctr" defTabSz="1176655"/>
            <a:r>
              <a:rPr lang="en-US" altLang="zh-CN" sz="2540" dirty="0">
                <a:solidFill>
                  <a:srgbClr val="FFFFFF"/>
                </a:solidFill>
                <a:cs typeface="+mn-ea"/>
                <a:sym typeface="+mn-lt"/>
              </a:rPr>
              <a:t>ADVANTAEG</a:t>
            </a:r>
            <a:endParaRPr lang="en-US" altLang="zh-CN" sz="2540" dirty="0">
              <a:solidFill>
                <a:srgbClr val="FFFFFF"/>
              </a:solidFill>
              <a:cs typeface="+mn-ea"/>
              <a:sym typeface="+mn-lt"/>
            </a:endParaRPr>
          </a:p>
        </p:txBody>
      </p:sp>
      <p:grpSp>
        <p:nvGrpSpPr>
          <p:cNvPr id="3" name="组合 2"/>
          <p:cNvGrpSpPr/>
          <p:nvPr/>
        </p:nvGrpSpPr>
        <p:grpSpPr>
          <a:xfrm>
            <a:off x="5060029" y="1321309"/>
            <a:ext cx="2762030" cy="3174446"/>
            <a:chOff x="4781991" y="1248210"/>
            <a:chExt cx="2610262" cy="3000017"/>
          </a:xfrm>
        </p:grpSpPr>
        <p:sp>
          <p:nvSpPr>
            <p:cNvPr id="9" name="等腰三角形 8"/>
            <p:cNvSpPr/>
            <p:nvPr/>
          </p:nvSpPr>
          <p:spPr>
            <a:xfrm rot="10800000">
              <a:off x="4781991" y="3498182"/>
              <a:ext cx="870053" cy="750045"/>
            </a:xfrm>
            <a:prstGeom prst="triangl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10" name="等腰三角形 9"/>
            <p:cNvSpPr/>
            <p:nvPr/>
          </p:nvSpPr>
          <p:spPr>
            <a:xfrm>
              <a:off x="4781992" y="1248210"/>
              <a:ext cx="870053" cy="750045"/>
            </a:xfrm>
            <a:prstGeom prst="triangl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11" name="等腰三角形 10"/>
            <p:cNvSpPr/>
            <p:nvPr/>
          </p:nvSpPr>
          <p:spPr>
            <a:xfrm rot="7200000">
              <a:off x="6194412" y="2179238"/>
              <a:ext cx="870053" cy="750045"/>
            </a:xfrm>
            <a:prstGeom prst="triangle">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12" name="等腰三角形 11"/>
            <p:cNvSpPr/>
            <p:nvPr/>
          </p:nvSpPr>
          <p:spPr>
            <a:xfrm rot="10800000" flipH="1">
              <a:off x="6522098" y="1998256"/>
              <a:ext cx="870053" cy="750045"/>
            </a:xfrm>
            <a:prstGeom prs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14" name="等腰三角形 13"/>
            <p:cNvSpPr/>
            <p:nvPr/>
          </p:nvSpPr>
          <p:spPr>
            <a:xfrm flipH="1">
              <a:off x="6517461" y="2743492"/>
              <a:ext cx="870053" cy="750045"/>
            </a:xfrm>
            <a:prstGeom prst="triangl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17" name="等腰三角形 16"/>
            <p:cNvSpPr/>
            <p:nvPr/>
          </p:nvSpPr>
          <p:spPr>
            <a:xfrm rot="10800000">
              <a:off x="5217044" y="1248211"/>
              <a:ext cx="870053" cy="750045"/>
            </a:xfrm>
            <a:prstGeom prst="triangl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18" name="等腰三角形 17"/>
            <p:cNvSpPr/>
            <p:nvPr/>
          </p:nvSpPr>
          <p:spPr>
            <a:xfrm>
              <a:off x="5652096" y="1248210"/>
              <a:ext cx="870053" cy="750045"/>
            </a:xfrm>
            <a:prstGeom prst="triangl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19" name="等腰三角形 18"/>
            <p:cNvSpPr/>
            <p:nvPr/>
          </p:nvSpPr>
          <p:spPr>
            <a:xfrm rot="10800000">
              <a:off x="6087148" y="1248211"/>
              <a:ext cx="870053" cy="750045"/>
            </a:xfrm>
            <a:prstGeom prst="triangl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20" name="等腰三角形 19"/>
            <p:cNvSpPr/>
            <p:nvPr/>
          </p:nvSpPr>
          <p:spPr>
            <a:xfrm>
              <a:off x="6522200" y="1248210"/>
              <a:ext cx="870053" cy="750045"/>
            </a:xfrm>
            <a:prstGeom prst="triangl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21" name="等腰三角形 20"/>
            <p:cNvSpPr/>
            <p:nvPr/>
          </p:nvSpPr>
          <p:spPr>
            <a:xfrm rot="10800000" flipH="1">
              <a:off x="6087071" y="2743493"/>
              <a:ext cx="870053" cy="750045"/>
            </a:xfrm>
            <a:prstGeom prs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22" name="等腰三角形 21"/>
            <p:cNvSpPr/>
            <p:nvPr/>
          </p:nvSpPr>
          <p:spPr>
            <a:xfrm rot="10800000">
              <a:off x="5652147" y="3498182"/>
              <a:ext cx="870053" cy="750045"/>
            </a:xfrm>
            <a:prstGeom prst="triangl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24" name="等腰三角形 23"/>
            <p:cNvSpPr/>
            <p:nvPr/>
          </p:nvSpPr>
          <p:spPr>
            <a:xfrm flipH="1">
              <a:off x="5217120" y="3498182"/>
              <a:ext cx="870053" cy="750045"/>
            </a:xfrm>
            <a:prstGeom prs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26" name="等腰三角形 25"/>
            <p:cNvSpPr/>
            <p:nvPr/>
          </p:nvSpPr>
          <p:spPr>
            <a:xfrm flipH="1">
              <a:off x="6087070" y="3498181"/>
              <a:ext cx="870053" cy="750045"/>
            </a:xfrm>
            <a:prstGeom prst="triangl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27" name="等腰三角形 26"/>
            <p:cNvSpPr/>
            <p:nvPr/>
          </p:nvSpPr>
          <p:spPr>
            <a:xfrm rot="10800000">
              <a:off x="6522095" y="3498182"/>
              <a:ext cx="870053" cy="750045"/>
            </a:xfrm>
            <a:prstGeom prst="triangl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grpSp>
      <p:sp>
        <p:nvSpPr>
          <p:cNvPr id="41" name="等腰三角形 40"/>
          <p:cNvSpPr/>
          <p:nvPr/>
        </p:nvSpPr>
        <p:spPr>
          <a:xfrm rot="5400000">
            <a:off x="-194559" y="2479664"/>
            <a:ext cx="2761922" cy="2380959"/>
          </a:xfrm>
          <a:prstGeom prst="triangl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42" name="等腰三角形 41"/>
          <p:cNvSpPr/>
          <p:nvPr/>
        </p:nvSpPr>
        <p:spPr>
          <a:xfrm rot="5400000">
            <a:off x="-102407" y="5149434"/>
            <a:ext cx="1425769" cy="1229110"/>
          </a:xfrm>
          <a:prstGeom prst="triangle">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45" name="等腰三角形 44"/>
          <p:cNvSpPr/>
          <p:nvPr/>
        </p:nvSpPr>
        <p:spPr>
          <a:xfrm rot="5400000">
            <a:off x="-108718" y="821503"/>
            <a:ext cx="1576398" cy="1358962"/>
          </a:xfrm>
          <a:prstGeom prst="triangle">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46" name="等腰三角形 45"/>
          <p:cNvSpPr/>
          <p:nvPr/>
        </p:nvSpPr>
        <p:spPr>
          <a:xfrm rot="5400000">
            <a:off x="-108466" y="1609704"/>
            <a:ext cx="1576398" cy="1358962"/>
          </a:xfrm>
          <a:prstGeom prst="triangl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47" name="等腰三角形 46"/>
          <p:cNvSpPr/>
          <p:nvPr/>
        </p:nvSpPr>
        <p:spPr>
          <a:xfrm rot="5400000">
            <a:off x="-108466" y="4323422"/>
            <a:ext cx="1576398" cy="1358962"/>
          </a:xfrm>
          <a:prstGeom prst="triangl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48" name="等腰三角形 47"/>
          <p:cNvSpPr/>
          <p:nvPr/>
        </p:nvSpPr>
        <p:spPr>
          <a:xfrm rot="5400000">
            <a:off x="-108466" y="5385796"/>
            <a:ext cx="1576398" cy="1358962"/>
          </a:xfrm>
          <a:prstGeom prst="triangl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49" name="等腰三角形 48"/>
          <p:cNvSpPr/>
          <p:nvPr/>
        </p:nvSpPr>
        <p:spPr>
          <a:xfrm rot="16200000" flipH="1">
            <a:off x="10076002" y="190113"/>
            <a:ext cx="2748983" cy="2369806"/>
          </a:xfrm>
          <a:prstGeom prst="triangl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50" name="等腰三角形 49"/>
          <p:cNvSpPr/>
          <p:nvPr/>
        </p:nvSpPr>
        <p:spPr>
          <a:xfrm rot="16200000" flipH="1">
            <a:off x="11278273" y="2857579"/>
            <a:ext cx="1457653" cy="1256596"/>
          </a:xfrm>
          <a:prstGeom prst="triangl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51" name="等腰三角形 50"/>
          <p:cNvSpPr/>
          <p:nvPr/>
        </p:nvSpPr>
        <p:spPr>
          <a:xfrm rot="16200000" flipH="1">
            <a:off x="11334987" y="5578160"/>
            <a:ext cx="1374490" cy="1184904"/>
          </a:xfrm>
          <a:prstGeom prs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52" name="等腰三角形 51"/>
          <p:cNvSpPr/>
          <p:nvPr/>
        </p:nvSpPr>
        <p:spPr>
          <a:xfrm rot="16200000" flipH="1">
            <a:off x="11147005" y="2189910"/>
            <a:ext cx="1576398" cy="1358962"/>
          </a:xfrm>
          <a:prstGeom prst="triangl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53" name="等腰三角形 52"/>
          <p:cNvSpPr/>
          <p:nvPr/>
        </p:nvSpPr>
        <p:spPr>
          <a:xfrm rot="16200000" flipH="1">
            <a:off x="11147005" y="3778862"/>
            <a:ext cx="1576398" cy="1358962"/>
          </a:xfrm>
          <a:prstGeom prst="triangl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54" name="等腰三角形 53"/>
          <p:cNvSpPr/>
          <p:nvPr/>
        </p:nvSpPr>
        <p:spPr>
          <a:xfrm rot="16200000" flipH="1">
            <a:off x="11147005" y="4841236"/>
            <a:ext cx="1576398" cy="1358962"/>
          </a:xfrm>
          <a:prstGeom prst="triangl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55" name="等腰三角形 54"/>
          <p:cNvSpPr/>
          <p:nvPr/>
        </p:nvSpPr>
        <p:spPr>
          <a:xfrm rot="5400000">
            <a:off x="2447118" y="2631804"/>
            <a:ext cx="551209" cy="475180"/>
          </a:xfrm>
          <a:prstGeom prst="triangle">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56" name="等腰三角形 55"/>
          <p:cNvSpPr/>
          <p:nvPr/>
        </p:nvSpPr>
        <p:spPr>
          <a:xfrm rot="5400000">
            <a:off x="1847343" y="767145"/>
            <a:ext cx="788198" cy="679481"/>
          </a:xfrm>
          <a:prstGeom prst="triangle">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57" name="等腰三角形 56"/>
          <p:cNvSpPr/>
          <p:nvPr/>
        </p:nvSpPr>
        <p:spPr>
          <a:xfrm rot="5400000">
            <a:off x="1718743" y="6100301"/>
            <a:ext cx="507826" cy="437779"/>
          </a:xfrm>
          <a:prstGeom prst="triangle">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58" name="等腰三角形 57"/>
          <p:cNvSpPr/>
          <p:nvPr/>
        </p:nvSpPr>
        <p:spPr>
          <a:xfrm rot="16200000" flipH="1">
            <a:off x="10382508" y="2006452"/>
            <a:ext cx="630844" cy="543829"/>
          </a:xfrm>
          <a:prstGeom prst="triangl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
        <p:nvSpPr>
          <p:cNvPr id="59" name="等腰三角形 58"/>
          <p:cNvSpPr/>
          <p:nvPr/>
        </p:nvSpPr>
        <p:spPr>
          <a:xfrm rot="16200000">
            <a:off x="10796714" y="4824861"/>
            <a:ext cx="352595" cy="303961"/>
          </a:xfrm>
          <a:prstGeom prst="triangl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655"/>
            <a:endParaRPr lang="zh-CN" altLang="en-US" sz="2435">
              <a:solidFill>
                <a:srgbClr val="FFFFFF"/>
              </a:solidFill>
              <a:cs typeface="+mn-ea"/>
              <a:sym typeface="+mn-lt"/>
            </a:endParaRPr>
          </a:p>
        </p:txBody>
      </p:sp>
    </p:spTree>
  </p:cSld>
  <p:clrMapOvr>
    <a:masterClrMapping/>
  </p:clrMapOvr>
  <p:transition spd="slow" advTm="4079">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200"/>
                                        <p:tgtEl>
                                          <p:spTgt spid="1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200"/>
                                        <p:tgtEl>
                                          <p:spTgt spid="16"/>
                                        </p:tgtEl>
                                      </p:cBhvr>
                                    </p:animEffect>
                                  </p:childTnLst>
                                </p:cTn>
                              </p:par>
                              <p:par>
                                <p:cTn id="16" presetID="31" presetClass="entr" presetSubtype="0" fill="hold" grpId="0" nodeType="withEffect">
                                  <p:stCondLst>
                                    <p:cond delay="0"/>
                                  </p:stCondLst>
                                  <p:childTnLst>
                                    <p:set>
                                      <p:cBhvr>
                                        <p:cTn id="17" dur="1" fill="hold">
                                          <p:stCondLst>
                                            <p:cond delay="0"/>
                                          </p:stCondLst>
                                        </p:cTn>
                                        <p:tgtEl>
                                          <p:spTgt spid="41"/>
                                        </p:tgtEl>
                                        <p:attrNameLst>
                                          <p:attrName>style.visibility</p:attrName>
                                        </p:attrNameLst>
                                      </p:cBhvr>
                                      <p:to>
                                        <p:strVal val="visible"/>
                                      </p:to>
                                    </p:set>
                                    <p:anim calcmode="lin" valueType="num">
                                      <p:cBhvr>
                                        <p:cTn id="18" dur="200" fill="hold"/>
                                        <p:tgtEl>
                                          <p:spTgt spid="41"/>
                                        </p:tgtEl>
                                        <p:attrNameLst>
                                          <p:attrName>ppt_w</p:attrName>
                                        </p:attrNameLst>
                                      </p:cBhvr>
                                      <p:tavLst>
                                        <p:tav tm="0">
                                          <p:val>
                                            <p:fltVal val="0"/>
                                          </p:val>
                                        </p:tav>
                                        <p:tav tm="100000">
                                          <p:val>
                                            <p:strVal val="#ppt_w"/>
                                          </p:val>
                                        </p:tav>
                                      </p:tavLst>
                                    </p:anim>
                                    <p:anim calcmode="lin" valueType="num">
                                      <p:cBhvr>
                                        <p:cTn id="19" dur="200" fill="hold"/>
                                        <p:tgtEl>
                                          <p:spTgt spid="41"/>
                                        </p:tgtEl>
                                        <p:attrNameLst>
                                          <p:attrName>ppt_h</p:attrName>
                                        </p:attrNameLst>
                                      </p:cBhvr>
                                      <p:tavLst>
                                        <p:tav tm="0">
                                          <p:val>
                                            <p:fltVal val="0"/>
                                          </p:val>
                                        </p:tav>
                                        <p:tav tm="100000">
                                          <p:val>
                                            <p:strVal val="#ppt_h"/>
                                          </p:val>
                                        </p:tav>
                                      </p:tavLst>
                                    </p:anim>
                                    <p:anim calcmode="lin" valueType="num">
                                      <p:cBhvr>
                                        <p:cTn id="20" dur="200" fill="hold"/>
                                        <p:tgtEl>
                                          <p:spTgt spid="41"/>
                                        </p:tgtEl>
                                        <p:attrNameLst>
                                          <p:attrName>style.rotation</p:attrName>
                                        </p:attrNameLst>
                                      </p:cBhvr>
                                      <p:tavLst>
                                        <p:tav tm="0">
                                          <p:val>
                                            <p:fltVal val="90"/>
                                          </p:val>
                                        </p:tav>
                                        <p:tav tm="100000">
                                          <p:val>
                                            <p:fltVal val="0"/>
                                          </p:val>
                                        </p:tav>
                                      </p:tavLst>
                                    </p:anim>
                                    <p:animEffect transition="in" filter="fade">
                                      <p:cBhvr>
                                        <p:cTn id="21" dur="200"/>
                                        <p:tgtEl>
                                          <p:spTgt spid="41"/>
                                        </p:tgtEl>
                                      </p:cBhvr>
                                    </p:animEffect>
                                  </p:childTnLst>
                                </p:cTn>
                              </p:par>
                            </p:childTnLst>
                          </p:cTn>
                        </p:par>
                        <p:par>
                          <p:cTn id="22" fill="hold">
                            <p:stCondLst>
                              <p:cond delay="1500"/>
                            </p:stCondLst>
                            <p:childTnLst>
                              <p:par>
                                <p:cTn id="23" presetID="31" presetClass="entr" presetSubtype="0" fill="hold" grpId="0" nodeType="afterEffect">
                                  <p:stCondLst>
                                    <p:cond delay="0"/>
                                  </p:stCondLst>
                                  <p:childTnLst>
                                    <p:set>
                                      <p:cBhvr>
                                        <p:cTn id="24" dur="1" fill="hold">
                                          <p:stCondLst>
                                            <p:cond delay="0"/>
                                          </p:stCondLst>
                                        </p:cTn>
                                        <p:tgtEl>
                                          <p:spTgt spid="49"/>
                                        </p:tgtEl>
                                        <p:attrNameLst>
                                          <p:attrName>style.visibility</p:attrName>
                                        </p:attrNameLst>
                                      </p:cBhvr>
                                      <p:to>
                                        <p:strVal val="visible"/>
                                      </p:to>
                                    </p:set>
                                    <p:anim calcmode="lin" valueType="num">
                                      <p:cBhvr>
                                        <p:cTn id="25" dur="200" fill="hold"/>
                                        <p:tgtEl>
                                          <p:spTgt spid="49"/>
                                        </p:tgtEl>
                                        <p:attrNameLst>
                                          <p:attrName>ppt_w</p:attrName>
                                        </p:attrNameLst>
                                      </p:cBhvr>
                                      <p:tavLst>
                                        <p:tav tm="0">
                                          <p:val>
                                            <p:fltVal val="0"/>
                                          </p:val>
                                        </p:tav>
                                        <p:tav tm="100000">
                                          <p:val>
                                            <p:strVal val="#ppt_w"/>
                                          </p:val>
                                        </p:tav>
                                      </p:tavLst>
                                    </p:anim>
                                    <p:anim calcmode="lin" valueType="num">
                                      <p:cBhvr>
                                        <p:cTn id="26" dur="200" fill="hold"/>
                                        <p:tgtEl>
                                          <p:spTgt spid="49"/>
                                        </p:tgtEl>
                                        <p:attrNameLst>
                                          <p:attrName>ppt_h</p:attrName>
                                        </p:attrNameLst>
                                      </p:cBhvr>
                                      <p:tavLst>
                                        <p:tav tm="0">
                                          <p:val>
                                            <p:fltVal val="0"/>
                                          </p:val>
                                        </p:tav>
                                        <p:tav tm="100000">
                                          <p:val>
                                            <p:strVal val="#ppt_h"/>
                                          </p:val>
                                        </p:tav>
                                      </p:tavLst>
                                    </p:anim>
                                    <p:anim calcmode="lin" valueType="num">
                                      <p:cBhvr>
                                        <p:cTn id="27" dur="200" fill="hold"/>
                                        <p:tgtEl>
                                          <p:spTgt spid="49"/>
                                        </p:tgtEl>
                                        <p:attrNameLst>
                                          <p:attrName>style.rotation</p:attrName>
                                        </p:attrNameLst>
                                      </p:cBhvr>
                                      <p:tavLst>
                                        <p:tav tm="0">
                                          <p:val>
                                            <p:fltVal val="90"/>
                                          </p:val>
                                        </p:tav>
                                        <p:tav tm="100000">
                                          <p:val>
                                            <p:fltVal val="0"/>
                                          </p:val>
                                        </p:tav>
                                      </p:tavLst>
                                    </p:anim>
                                    <p:animEffect transition="in" filter="fade">
                                      <p:cBhvr>
                                        <p:cTn id="28" dur="200"/>
                                        <p:tgtEl>
                                          <p:spTgt spid="49"/>
                                        </p:tgtEl>
                                      </p:cBhvr>
                                    </p:animEffect>
                                  </p:childTnLst>
                                </p:cTn>
                              </p:par>
                            </p:childTnLst>
                          </p:cTn>
                        </p:par>
                        <p:par>
                          <p:cTn id="29" fill="hold">
                            <p:stCondLst>
                              <p:cond delay="2000"/>
                            </p:stCondLst>
                            <p:childTnLst>
                              <p:par>
                                <p:cTn id="30" presetID="31" presetClass="entr" presetSubtype="0" fill="hold" grpId="0" nodeType="afterEffect">
                                  <p:stCondLst>
                                    <p:cond delay="0"/>
                                  </p:stCondLst>
                                  <p:childTnLst>
                                    <p:set>
                                      <p:cBhvr>
                                        <p:cTn id="31" dur="1" fill="hold">
                                          <p:stCondLst>
                                            <p:cond delay="0"/>
                                          </p:stCondLst>
                                        </p:cTn>
                                        <p:tgtEl>
                                          <p:spTgt spid="42"/>
                                        </p:tgtEl>
                                        <p:attrNameLst>
                                          <p:attrName>style.visibility</p:attrName>
                                        </p:attrNameLst>
                                      </p:cBhvr>
                                      <p:to>
                                        <p:strVal val="visible"/>
                                      </p:to>
                                    </p:set>
                                    <p:anim calcmode="lin" valueType="num">
                                      <p:cBhvr>
                                        <p:cTn id="32" dur="200" fill="hold"/>
                                        <p:tgtEl>
                                          <p:spTgt spid="42"/>
                                        </p:tgtEl>
                                        <p:attrNameLst>
                                          <p:attrName>ppt_w</p:attrName>
                                        </p:attrNameLst>
                                      </p:cBhvr>
                                      <p:tavLst>
                                        <p:tav tm="0">
                                          <p:val>
                                            <p:fltVal val="0"/>
                                          </p:val>
                                        </p:tav>
                                        <p:tav tm="100000">
                                          <p:val>
                                            <p:strVal val="#ppt_w"/>
                                          </p:val>
                                        </p:tav>
                                      </p:tavLst>
                                    </p:anim>
                                    <p:anim calcmode="lin" valueType="num">
                                      <p:cBhvr>
                                        <p:cTn id="33" dur="200" fill="hold"/>
                                        <p:tgtEl>
                                          <p:spTgt spid="42"/>
                                        </p:tgtEl>
                                        <p:attrNameLst>
                                          <p:attrName>ppt_h</p:attrName>
                                        </p:attrNameLst>
                                      </p:cBhvr>
                                      <p:tavLst>
                                        <p:tav tm="0">
                                          <p:val>
                                            <p:fltVal val="0"/>
                                          </p:val>
                                        </p:tav>
                                        <p:tav tm="100000">
                                          <p:val>
                                            <p:strVal val="#ppt_h"/>
                                          </p:val>
                                        </p:tav>
                                      </p:tavLst>
                                    </p:anim>
                                    <p:anim calcmode="lin" valueType="num">
                                      <p:cBhvr>
                                        <p:cTn id="34" dur="200" fill="hold"/>
                                        <p:tgtEl>
                                          <p:spTgt spid="42"/>
                                        </p:tgtEl>
                                        <p:attrNameLst>
                                          <p:attrName>style.rotation</p:attrName>
                                        </p:attrNameLst>
                                      </p:cBhvr>
                                      <p:tavLst>
                                        <p:tav tm="0">
                                          <p:val>
                                            <p:fltVal val="90"/>
                                          </p:val>
                                        </p:tav>
                                        <p:tav tm="100000">
                                          <p:val>
                                            <p:fltVal val="0"/>
                                          </p:val>
                                        </p:tav>
                                      </p:tavLst>
                                    </p:anim>
                                    <p:animEffect transition="in" filter="fade">
                                      <p:cBhvr>
                                        <p:cTn id="35" dur="200"/>
                                        <p:tgtEl>
                                          <p:spTgt spid="42"/>
                                        </p:tgtEl>
                                      </p:cBhvr>
                                    </p:animEffect>
                                  </p:childTnLst>
                                </p:cTn>
                              </p:par>
                              <p:par>
                                <p:cTn id="36" presetID="31" presetClass="entr" presetSubtype="0" fill="hold" grpId="0" nodeType="withEffect">
                                  <p:stCondLst>
                                    <p:cond delay="0"/>
                                  </p:stCondLst>
                                  <p:childTnLst>
                                    <p:set>
                                      <p:cBhvr>
                                        <p:cTn id="37" dur="1" fill="hold">
                                          <p:stCondLst>
                                            <p:cond delay="0"/>
                                          </p:stCondLst>
                                        </p:cTn>
                                        <p:tgtEl>
                                          <p:spTgt spid="50"/>
                                        </p:tgtEl>
                                        <p:attrNameLst>
                                          <p:attrName>style.visibility</p:attrName>
                                        </p:attrNameLst>
                                      </p:cBhvr>
                                      <p:to>
                                        <p:strVal val="visible"/>
                                      </p:to>
                                    </p:set>
                                    <p:anim calcmode="lin" valueType="num">
                                      <p:cBhvr>
                                        <p:cTn id="38" dur="200" fill="hold"/>
                                        <p:tgtEl>
                                          <p:spTgt spid="50"/>
                                        </p:tgtEl>
                                        <p:attrNameLst>
                                          <p:attrName>ppt_w</p:attrName>
                                        </p:attrNameLst>
                                      </p:cBhvr>
                                      <p:tavLst>
                                        <p:tav tm="0">
                                          <p:val>
                                            <p:fltVal val="0"/>
                                          </p:val>
                                        </p:tav>
                                        <p:tav tm="100000">
                                          <p:val>
                                            <p:strVal val="#ppt_w"/>
                                          </p:val>
                                        </p:tav>
                                      </p:tavLst>
                                    </p:anim>
                                    <p:anim calcmode="lin" valueType="num">
                                      <p:cBhvr>
                                        <p:cTn id="39" dur="200" fill="hold"/>
                                        <p:tgtEl>
                                          <p:spTgt spid="50"/>
                                        </p:tgtEl>
                                        <p:attrNameLst>
                                          <p:attrName>ppt_h</p:attrName>
                                        </p:attrNameLst>
                                      </p:cBhvr>
                                      <p:tavLst>
                                        <p:tav tm="0">
                                          <p:val>
                                            <p:fltVal val="0"/>
                                          </p:val>
                                        </p:tav>
                                        <p:tav tm="100000">
                                          <p:val>
                                            <p:strVal val="#ppt_h"/>
                                          </p:val>
                                        </p:tav>
                                      </p:tavLst>
                                    </p:anim>
                                    <p:anim calcmode="lin" valueType="num">
                                      <p:cBhvr>
                                        <p:cTn id="40" dur="200" fill="hold"/>
                                        <p:tgtEl>
                                          <p:spTgt spid="50"/>
                                        </p:tgtEl>
                                        <p:attrNameLst>
                                          <p:attrName>style.rotation</p:attrName>
                                        </p:attrNameLst>
                                      </p:cBhvr>
                                      <p:tavLst>
                                        <p:tav tm="0">
                                          <p:val>
                                            <p:fltVal val="90"/>
                                          </p:val>
                                        </p:tav>
                                        <p:tav tm="100000">
                                          <p:val>
                                            <p:fltVal val="0"/>
                                          </p:val>
                                        </p:tav>
                                      </p:tavLst>
                                    </p:anim>
                                    <p:animEffect transition="in" filter="fade">
                                      <p:cBhvr>
                                        <p:cTn id="41" dur="200"/>
                                        <p:tgtEl>
                                          <p:spTgt spid="50"/>
                                        </p:tgtEl>
                                      </p:cBhvr>
                                    </p:animEffect>
                                  </p:childTnLst>
                                </p:cTn>
                              </p:par>
                            </p:childTnLst>
                          </p:cTn>
                        </p:par>
                        <p:par>
                          <p:cTn id="42" fill="hold">
                            <p:stCondLst>
                              <p:cond delay="2500"/>
                            </p:stCondLst>
                            <p:childTnLst>
                              <p:par>
                                <p:cTn id="43" presetID="31" presetClass="entr" presetSubtype="0" fill="hold" grpId="0" nodeType="afterEffect">
                                  <p:stCondLst>
                                    <p:cond delay="0"/>
                                  </p:stCondLst>
                                  <p:childTnLst>
                                    <p:set>
                                      <p:cBhvr>
                                        <p:cTn id="44" dur="1" fill="hold">
                                          <p:stCondLst>
                                            <p:cond delay="0"/>
                                          </p:stCondLst>
                                        </p:cTn>
                                        <p:tgtEl>
                                          <p:spTgt spid="45"/>
                                        </p:tgtEl>
                                        <p:attrNameLst>
                                          <p:attrName>style.visibility</p:attrName>
                                        </p:attrNameLst>
                                      </p:cBhvr>
                                      <p:to>
                                        <p:strVal val="visible"/>
                                      </p:to>
                                    </p:set>
                                    <p:anim calcmode="lin" valueType="num">
                                      <p:cBhvr>
                                        <p:cTn id="45" dur="200" fill="hold"/>
                                        <p:tgtEl>
                                          <p:spTgt spid="45"/>
                                        </p:tgtEl>
                                        <p:attrNameLst>
                                          <p:attrName>ppt_w</p:attrName>
                                        </p:attrNameLst>
                                      </p:cBhvr>
                                      <p:tavLst>
                                        <p:tav tm="0">
                                          <p:val>
                                            <p:fltVal val="0"/>
                                          </p:val>
                                        </p:tav>
                                        <p:tav tm="100000">
                                          <p:val>
                                            <p:strVal val="#ppt_w"/>
                                          </p:val>
                                        </p:tav>
                                      </p:tavLst>
                                    </p:anim>
                                    <p:anim calcmode="lin" valueType="num">
                                      <p:cBhvr>
                                        <p:cTn id="46" dur="200" fill="hold"/>
                                        <p:tgtEl>
                                          <p:spTgt spid="45"/>
                                        </p:tgtEl>
                                        <p:attrNameLst>
                                          <p:attrName>ppt_h</p:attrName>
                                        </p:attrNameLst>
                                      </p:cBhvr>
                                      <p:tavLst>
                                        <p:tav tm="0">
                                          <p:val>
                                            <p:fltVal val="0"/>
                                          </p:val>
                                        </p:tav>
                                        <p:tav tm="100000">
                                          <p:val>
                                            <p:strVal val="#ppt_h"/>
                                          </p:val>
                                        </p:tav>
                                      </p:tavLst>
                                    </p:anim>
                                    <p:anim calcmode="lin" valueType="num">
                                      <p:cBhvr>
                                        <p:cTn id="47" dur="200" fill="hold"/>
                                        <p:tgtEl>
                                          <p:spTgt spid="45"/>
                                        </p:tgtEl>
                                        <p:attrNameLst>
                                          <p:attrName>style.rotation</p:attrName>
                                        </p:attrNameLst>
                                      </p:cBhvr>
                                      <p:tavLst>
                                        <p:tav tm="0">
                                          <p:val>
                                            <p:fltVal val="90"/>
                                          </p:val>
                                        </p:tav>
                                        <p:tav tm="100000">
                                          <p:val>
                                            <p:fltVal val="0"/>
                                          </p:val>
                                        </p:tav>
                                      </p:tavLst>
                                    </p:anim>
                                    <p:animEffect transition="in" filter="fade">
                                      <p:cBhvr>
                                        <p:cTn id="48" dur="200"/>
                                        <p:tgtEl>
                                          <p:spTgt spid="45"/>
                                        </p:tgtEl>
                                      </p:cBhvr>
                                    </p:animEffect>
                                  </p:childTnLst>
                                </p:cTn>
                              </p:par>
                            </p:childTnLst>
                          </p:cTn>
                        </p:par>
                        <p:par>
                          <p:cTn id="49" fill="hold">
                            <p:stCondLst>
                              <p:cond delay="3000"/>
                            </p:stCondLst>
                            <p:childTnLst>
                              <p:par>
                                <p:cTn id="50" presetID="31" presetClass="entr" presetSubtype="0" fill="hold" grpId="0" nodeType="afterEffect">
                                  <p:stCondLst>
                                    <p:cond delay="0"/>
                                  </p:stCondLst>
                                  <p:childTnLst>
                                    <p:set>
                                      <p:cBhvr>
                                        <p:cTn id="51" dur="1" fill="hold">
                                          <p:stCondLst>
                                            <p:cond delay="0"/>
                                          </p:stCondLst>
                                        </p:cTn>
                                        <p:tgtEl>
                                          <p:spTgt spid="52"/>
                                        </p:tgtEl>
                                        <p:attrNameLst>
                                          <p:attrName>style.visibility</p:attrName>
                                        </p:attrNameLst>
                                      </p:cBhvr>
                                      <p:to>
                                        <p:strVal val="visible"/>
                                      </p:to>
                                    </p:set>
                                    <p:anim calcmode="lin" valueType="num">
                                      <p:cBhvr>
                                        <p:cTn id="52" dur="200" fill="hold"/>
                                        <p:tgtEl>
                                          <p:spTgt spid="52"/>
                                        </p:tgtEl>
                                        <p:attrNameLst>
                                          <p:attrName>ppt_w</p:attrName>
                                        </p:attrNameLst>
                                      </p:cBhvr>
                                      <p:tavLst>
                                        <p:tav tm="0">
                                          <p:val>
                                            <p:fltVal val="0"/>
                                          </p:val>
                                        </p:tav>
                                        <p:tav tm="100000">
                                          <p:val>
                                            <p:strVal val="#ppt_w"/>
                                          </p:val>
                                        </p:tav>
                                      </p:tavLst>
                                    </p:anim>
                                    <p:anim calcmode="lin" valueType="num">
                                      <p:cBhvr>
                                        <p:cTn id="53" dur="200" fill="hold"/>
                                        <p:tgtEl>
                                          <p:spTgt spid="52"/>
                                        </p:tgtEl>
                                        <p:attrNameLst>
                                          <p:attrName>ppt_h</p:attrName>
                                        </p:attrNameLst>
                                      </p:cBhvr>
                                      <p:tavLst>
                                        <p:tav tm="0">
                                          <p:val>
                                            <p:fltVal val="0"/>
                                          </p:val>
                                        </p:tav>
                                        <p:tav tm="100000">
                                          <p:val>
                                            <p:strVal val="#ppt_h"/>
                                          </p:val>
                                        </p:tav>
                                      </p:tavLst>
                                    </p:anim>
                                    <p:anim calcmode="lin" valueType="num">
                                      <p:cBhvr>
                                        <p:cTn id="54" dur="200" fill="hold"/>
                                        <p:tgtEl>
                                          <p:spTgt spid="52"/>
                                        </p:tgtEl>
                                        <p:attrNameLst>
                                          <p:attrName>style.rotation</p:attrName>
                                        </p:attrNameLst>
                                      </p:cBhvr>
                                      <p:tavLst>
                                        <p:tav tm="0">
                                          <p:val>
                                            <p:fltVal val="90"/>
                                          </p:val>
                                        </p:tav>
                                        <p:tav tm="100000">
                                          <p:val>
                                            <p:fltVal val="0"/>
                                          </p:val>
                                        </p:tav>
                                      </p:tavLst>
                                    </p:anim>
                                    <p:animEffect transition="in" filter="fade">
                                      <p:cBhvr>
                                        <p:cTn id="55" dur="200"/>
                                        <p:tgtEl>
                                          <p:spTgt spid="52"/>
                                        </p:tgtEl>
                                      </p:cBhvr>
                                    </p:animEffect>
                                  </p:childTnLst>
                                </p:cTn>
                              </p:par>
                            </p:childTnLst>
                          </p:cTn>
                        </p:par>
                        <p:par>
                          <p:cTn id="56" fill="hold">
                            <p:stCondLst>
                              <p:cond delay="3500"/>
                            </p:stCondLst>
                            <p:childTnLst>
                              <p:par>
                                <p:cTn id="57" presetID="31" presetClass="entr" presetSubtype="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p:cTn id="59" dur="200" fill="hold"/>
                                        <p:tgtEl>
                                          <p:spTgt spid="46"/>
                                        </p:tgtEl>
                                        <p:attrNameLst>
                                          <p:attrName>ppt_w</p:attrName>
                                        </p:attrNameLst>
                                      </p:cBhvr>
                                      <p:tavLst>
                                        <p:tav tm="0">
                                          <p:val>
                                            <p:fltVal val="0"/>
                                          </p:val>
                                        </p:tav>
                                        <p:tav tm="100000">
                                          <p:val>
                                            <p:strVal val="#ppt_w"/>
                                          </p:val>
                                        </p:tav>
                                      </p:tavLst>
                                    </p:anim>
                                    <p:anim calcmode="lin" valueType="num">
                                      <p:cBhvr>
                                        <p:cTn id="60" dur="200" fill="hold"/>
                                        <p:tgtEl>
                                          <p:spTgt spid="46"/>
                                        </p:tgtEl>
                                        <p:attrNameLst>
                                          <p:attrName>ppt_h</p:attrName>
                                        </p:attrNameLst>
                                      </p:cBhvr>
                                      <p:tavLst>
                                        <p:tav tm="0">
                                          <p:val>
                                            <p:fltVal val="0"/>
                                          </p:val>
                                        </p:tav>
                                        <p:tav tm="100000">
                                          <p:val>
                                            <p:strVal val="#ppt_h"/>
                                          </p:val>
                                        </p:tav>
                                      </p:tavLst>
                                    </p:anim>
                                    <p:anim calcmode="lin" valueType="num">
                                      <p:cBhvr>
                                        <p:cTn id="61" dur="200" fill="hold"/>
                                        <p:tgtEl>
                                          <p:spTgt spid="46"/>
                                        </p:tgtEl>
                                        <p:attrNameLst>
                                          <p:attrName>style.rotation</p:attrName>
                                        </p:attrNameLst>
                                      </p:cBhvr>
                                      <p:tavLst>
                                        <p:tav tm="0">
                                          <p:val>
                                            <p:fltVal val="90"/>
                                          </p:val>
                                        </p:tav>
                                        <p:tav tm="100000">
                                          <p:val>
                                            <p:fltVal val="0"/>
                                          </p:val>
                                        </p:tav>
                                      </p:tavLst>
                                    </p:anim>
                                    <p:animEffect transition="in" filter="fade">
                                      <p:cBhvr>
                                        <p:cTn id="62" dur="200"/>
                                        <p:tgtEl>
                                          <p:spTgt spid="46"/>
                                        </p:tgtEl>
                                      </p:cBhvr>
                                    </p:animEffect>
                                  </p:childTnLst>
                                </p:cTn>
                              </p:par>
                            </p:childTnLst>
                          </p:cTn>
                        </p:par>
                        <p:par>
                          <p:cTn id="63" fill="hold">
                            <p:stCondLst>
                              <p:cond delay="4000"/>
                            </p:stCondLst>
                            <p:childTnLst>
                              <p:par>
                                <p:cTn id="64" presetID="31" presetClass="entr" presetSubtype="0" fill="hold" grpId="0" nodeType="afterEffect">
                                  <p:stCondLst>
                                    <p:cond delay="0"/>
                                  </p:stCondLst>
                                  <p:childTnLst>
                                    <p:set>
                                      <p:cBhvr>
                                        <p:cTn id="65" dur="1" fill="hold">
                                          <p:stCondLst>
                                            <p:cond delay="0"/>
                                          </p:stCondLst>
                                        </p:cTn>
                                        <p:tgtEl>
                                          <p:spTgt spid="58"/>
                                        </p:tgtEl>
                                        <p:attrNameLst>
                                          <p:attrName>style.visibility</p:attrName>
                                        </p:attrNameLst>
                                      </p:cBhvr>
                                      <p:to>
                                        <p:strVal val="visible"/>
                                      </p:to>
                                    </p:set>
                                    <p:anim calcmode="lin" valueType="num">
                                      <p:cBhvr>
                                        <p:cTn id="66" dur="200" fill="hold"/>
                                        <p:tgtEl>
                                          <p:spTgt spid="58"/>
                                        </p:tgtEl>
                                        <p:attrNameLst>
                                          <p:attrName>ppt_w</p:attrName>
                                        </p:attrNameLst>
                                      </p:cBhvr>
                                      <p:tavLst>
                                        <p:tav tm="0">
                                          <p:val>
                                            <p:fltVal val="0"/>
                                          </p:val>
                                        </p:tav>
                                        <p:tav tm="100000">
                                          <p:val>
                                            <p:strVal val="#ppt_w"/>
                                          </p:val>
                                        </p:tav>
                                      </p:tavLst>
                                    </p:anim>
                                    <p:anim calcmode="lin" valueType="num">
                                      <p:cBhvr>
                                        <p:cTn id="67" dur="200" fill="hold"/>
                                        <p:tgtEl>
                                          <p:spTgt spid="58"/>
                                        </p:tgtEl>
                                        <p:attrNameLst>
                                          <p:attrName>ppt_h</p:attrName>
                                        </p:attrNameLst>
                                      </p:cBhvr>
                                      <p:tavLst>
                                        <p:tav tm="0">
                                          <p:val>
                                            <p:fltVal val="0"/>
                                          </p:val>
                                        </p:tav>
                                        <p:tav tm="100000">
                                          <p:val>
                                            <p:strVal val="#ppt_h"/>
                                          </p:val>
                                        </p:tav>
                                      </p:tavLst>
                                    </p:anim>
                                    <p:anim calcmode="lin" valueType="num">
                                      <p:cBhvr>
                                        <p:cTn id="68" dur="200" fill="hold"/>
                                        <p:tgtEl>
                                          <p:spTgt spid="58"/>
                                        </p:tgtEl>
                                        <p:attrNameLst>
                                          <p:attrName>style.rotation</p:attrName>
                                        </p:attrNameLst>
                                      </p:cBhvr>
                                      <p:tavLst>
                                        <p:tav tm="0">
                                          <p:val>
                                            <p:fltVal val="90"/>
                                          </p:val>
                                        </p:tav>
                                        <p:tav tm="100000">
                                          <p:val>
                                            <p:fltVal val="0"/>
                                          </p:val>
                                        </p:tav>
                                      </p:tavLst>
                                    </p:anim>
                                    <p:animEffect transition="in" filter="fade">
                                      <p:cBhvr>
                                        <p:cTn id="69" dur="200"/>
                                        <p:tgtEl>
                                          <p:spTgt spid="58"/>
                                        </p:tgtEl>
                                      </p:cBhvr>
                                    </p:animEffect>
                                  </p:childTnLst>
                                </p:cTn>
                              </p:par>
                              <p:par>
                                <p:cTn id="70" presetID="31" presetClass="entr" presetSubtype="0" fill="hold" grpId="0" nodeType="withEffect">
                                  <p:stCondLst>
                                    <p:cond delay="0"/>
                                  </p:stCondLst>
                                  <p:childTnLst>
                                    <p:set>
                                      <p:cBhvr>
                                        <p:cTn id="71" dur="1" fill="hold">
                                          <p:stCondLst>
                                            <p:cond delay="0"/>
                                          </p:stCondLst>
                                        </p:cTn>
                                        <p:tgtEl>
                                          <p:spTgt spid="47"/>
                                        </p:tgtEl>
                                        <p:attrNameLst>
                                          <p:attrName>style.visibility</p:attrName>
                                        </p:attrNameLst>
                                      </p:cBhvr>
                                      <p:to>
                                        <p:strVal val="visible"/>
                                      </p:to>
                                    </p:set>
                                    <p:anim calcmode="lin" valueType="num">
                                      <p:cBhvr>
                                        <p:cTn id="72" dur="200" fill="hold"/>
                                        <p:tgtEl>
                                          <p:spTgt spid="47"/>
                                        </p:tgtEl>
                                        <p:attrNameLst>
                                          <p:attrName>ppt_w</p:attrName>
                                        </p:attrNameLst>
                                      </p:cBhvr>
                                      <p:tavLst>
                                        <p:tav tm="0">
                                          <p:val>
                                            <p:fltVal val="0"/>
                                          </p:val>
                                        </p:tav>
                                        <p:tav tm="100000">
                                          <p:val>
                                            <p:strVal val="#ppt_w"/>
                                          </p:val>
                                        </p:tav>
                                      </p:tavLst>
                                    </p:anim>
                                    <p:anim calcmode="lin" valueType="num">
                                      <p:cBhvr>
                                        <p:cTn id="73" dur="200" fill="hold"/>
                                        <p:tgtEl>
                                          <p:spTgt spid="47"/>
                                        </p:tgtEl>
                                        <p:attrNameLst>
                                          <p:attrName>ppt_h</p:attrName>
                                        </p:attrNameLst>
                                      </p:cBhvr>
                                      <p:tavLst>
                                        <p:tav tm="0">
                                          <p:val>
                                            <p:fltVal val="0"/>
                                          </p:val>
                                        </p:tav>
                                        <p:tav tm="100000">
                                          <p:val>
                                            <p:strVal val="#ppt_h"/>
                                          </p:val>
                                        </p:tav>
                                      </p:tavLst>
                                    </p:anim>
                                    <p:anim calcmode="lin" valueType="num">
                                      <p:cBhvr>
                                        <p:cTn id="74" dur="200" fill="hold"/>
                                        <p:tgtEl>
                                          <p:spTgt spid="47"/>
                                        </p:tgtEl>
                                        <p:attrNameLst>
                                          <p:attrName>style.rotation</p:attrName>
                                        </p:attrNameLst>
                                      </p:cBhvr>
                                      <p:tavLst>
                                        <p:tav tm="0">
                                          <p:val>
                                            <p:fltVal val="90"/>
                                          </p:val>
                                        </p:tav>
                                        <p:tav tm="100000">
                                          <p:val>
                                            <p:fltVal val="0"/>
                                          </p:val>
                                        </p:tav>
                                      </p:tavLst>
                                    </p:anim>
                                    <p:animEffect transition="in" filter="fade">
                                      <p:cBhvr>
                                        <p:cTn id="75" dur="200"/>
                                        <p:tgtEl>
                                          <p:spTgt spid="47"/>
                                        </p:tgtEl>
                                      </p:cBhvr>
                                    </p:animEffect>
                                  </p:childTnLst>
                                </p:cTn>
                              </p:par>
                            </p:childTnLst>
                          </p:cTn>
                        </p:par>
                        <p:par>
                          <p:cTn id="76" fill="hold">
                            <p:stCondLst>
                              <p:cond delay="4500"/>
                            </p:stCondLst>
                            <p:childTnLst>
                              <p:par>
                                <p:cTn id="77" presetID="31" presetClass="entr" presetSubtype="0" fill="hold" grpId="0" nodeType="afterEffect">
                                  <p:stCondLst>
                                    <p:cond delay="0"/>
                                  </p:stCondLst>
                                  <p:childTnLst>
                                    <p:set>
                                      <p:cBhvr>
                                        <p:cTn id="78" dur="1" fill="hold">
                                          <p:stCondLst>
                                            <p:cond delay="0"/>
                                          </p:stCondLst>
                                        </p:cTn>
                                        <p:tgtEl>
                                          <p:spTgt spid="48"/>
                                        </p:tgtEl>
                                        <p:attrNameLst>
                                          <p:attrName>style.visibility</p:attrName>
                                        </p:attrNameLst>
                                      </p:cBhvr>
                                      <p:to>
                                        <p:strVal val="visible"/>
                                      </p:to>
                                    </p:set>
                                    <p:anim calcmode="lin" valueType="num">
                                      <p:cBhvr>
                                        <p:cTn id="79" dur="200" fill="hold"/>
                                        <p:tgtEl>
                                          <p:spTgt spid="48"/>
                                        </p:tgtEl>
                                        <p:attrNameLst>
                                          <p:attrName>ppt_w</p:attrName>
                                        </p:attrNameLst>
                                      </p:cBhvr>
                                      <p:tavLst>
                                        <p:tav tm="0">
                                          <p:val>
                                            <p:fltVal val="0"/>
                                          </p:val>
                                        </p:tav>
                                        <p:tav tm="100000">
                                          <p:val>
                                            <p:strVal val="#ppt_w"/>
                                          </p:val>
                                        </p:tav>
                                      </p:tavLst>
                                    </p:anim>
                                    <p:anim calcmode="lin" valueType="num">
                                      <p:cBhvr>
                                        <p:cTn id="80" dur="200" fill="hold"/>
                                        <p:tgtEl>
                                          <p:spTgt spid="48"/>
                                        </p:tgtEl>
                                        <p:attrNameLst>
                                          <p:attrName>ppt_h</p:attrName>
                                        </p:attrNameLst>
                                      </p:cBhvr>
                                      <p:tavLst>
                                        <p:tav tm="0">
                                          <p:val>
                                            <p:fltVal val="0"/>
                                          </p:val>
                                        </p:tav>
                                        <p:tav tm="100000">
                                          <p:val>
                                            <p:strVal val="#ppt_h"/>
                                          </p:val>
                                        </p:tav>
                                      </p:tavLst>
                                    </p:anim>
                                    <p:anim calcmode="lin" valueType="num">
                                      <p:cBhvr>
                                        <p:cTn id="81" dur="200" fill="hold"/>
                                        <p:tgtEl>
                                          <p:spTgt spid="48"/>
                                        </p:tgtEl>
                                        <p:attrNameLst>
                                          <p:attrName>style.rotation</p:attrName>
                                        </p:attrNameLst>
                                      </p:cBhvr>
                                      <p:tavLst>
                                        <p:tav tm="0">
                                          <p:val>
                                            <p:fltVal val="90"/>
                                          </p:val>
                                        </p:tav>
                                        <p:tav tm="100000">
                                          <p:val>
                                            <p:fltVal val="0"/>
                                          </p:val>
                                        </p:tav>
                                      </p:tavLst>
                                    </p:anim>
                                    <p:animEffect transition="in" filter="fade">
                                      <p:cBhvr>
                                        <p:cTn id="82" dur="200"/>
                                        <p:tgtEl>
                                          <p:spTgt spid="48"/>
                                        </p:tgtEl>
                                      </p:cBhvr>
                                    </p:animEffect>
                                  </p:childTnLst>
                                </p:cTn>
                              </p:par>
                            </p:childTnLst>
                          </p:cTn>
                        </p:par>
                        <p:par>
                          <p:cTn id="83" fill="hold">
                            <p:stCondLst>
                              <p:cond delay="5000"/>
                            </p:stCondLst>
                            <p:childTnLst>
                              <p:par>
                                <p:cTn id="84" presetID="31" presetClass="entr" presetSubtype="0" fill="hold" grpId="0" nodeType="afterEffect">
                                  <p:stCondLst>
                                    <p:cond delay="0"/>
                                  </p:stCondLst>
                                  <p:childTnLst>
                                    <p:set>
                                      <p:cBhvr>
                                        <p:cTn id="85" dur="1" fill="hold">
                                          <p:stCondLst>
                                            <p:cond delay="0"/>
                                          </p:stCondLst>
                                        </p:cTn>
                                        <p:tgtEl>
                                          <p:spTgt spid="54"/>
                                        </p:tgtEl>
                                        <p:attrNameLst>
                                          <p:attrName>style.visibility</p:attrName>
                                        </p:attrNameLst>
                                      </p:cBhvr>
                                      <p:to>
                                        <p:strVal val="visible"/>
                                      </p:to>
                                    </p:set>
                                    <p:anim calcmode="lin" valueType="num">
                                      <p:cBhvr>
                                        <p:cTn id="86" dur="200" fill="hold"/>
                                        <p:tgtEl>
                                          <p:spTgt spid="54"/>
                                        </p:tgtEl>
                                        <p:attrNameLst>
                                          <p:attrName>ppt_w</p:attrName>
                                        </p:attrNameLst>
                                      </p:cBhvr>
                                      <p:tavLst>
                                        <p:tav tm="0">
                                          <p:val>
                                            <p:fltVal val="0"/>
                                          </p:val>
                                        </p:tav>
                                        <p:tav tm="100000">
                                          <p:val>
                                            <p:strVal val="#ppt_w"/>
                                          </p:val>
                                        </p:tav>
                                      </p:tavLst>
                                    </p:anim>
                                    <p:anim calcmode="lin" valueType="num">
                                      <p:cBhvr>
                                        <p:cTn id="87" dur="200" fill="hold"/>
                                        <p:tgtEl>
                                          <p:spTgt spid="54"/>
                                        </p:tgtEl>
                                        <p:attrNameLst>
                                          <p:attrName>ppt_h</p:attrName>
                                        </p:attrNameLst>
                                      </p:cBhvr>
                                      <p:tavLst>
                                        <p:tav tm="0">
                                          <p:val>
                                            <p:fltVal val="0"/>
                                          </p:val>
                                        </p:tav>
                                        <p:tav tm="100000">
                                          <p:val>
                                            <p:strVal val="#ppt_h"/>
                                          </p:val>
                                        </p:tav>
                                      </p:tavLst>
                                    </p:anim>
                                    <p:anim calcmode="lin" valueType="num">
                                      <p:cBhvr>
                                        <p:cTn id="88" dur="200" fill="hold"/>
                                        <p:tgtEl>
                                          <p:spTgt spid="54"/>
                                        </p:tgtEl>
                                        <p:attrNameLst>
                                          <p:attrName>style.rotation</p:attrName>
                                        </p:attrNameLst>
                                      </p:cBhvr>
                                      <p:tavLst>
                                        <p:tav tm="0">
                                          <p:val>
                                            <p:fltVal val="90"/>
                                          </p:val>
                                        </p:tav>
                                        <p:tav tm="100000">
                                          <p:val>
                                            <p:fltVal val="0"/>
                                          </p:val>
                                        </p:tav>
                                      </p:tavLst>
                                    </p:anim>
                                    <p:animEffect transition="in" filter="fade">
                                      <p:cBhvr>
                                        <p:cTn id="89" dur="200"/>
                                        <p:tgtEl>
                                          <p:spTgt spid="54"/>
                                        </p:tgtEl>
                                      </p:cBhvr>
                                    </p:animEffect>
                                  </p:childTnLst>
                                </p:cTn>
                              </p:par>
                            </p:childTnLst>
                          </p:cTn>
                        </p:par>
                        <p:par>
                          <p:cTn id="90" fill="hold">
                            <p:stCondLst>
                              <p:cond delay="5500"/>
                            </p:stCondLst>
                            <p:childTnLst>
                              <p:par>
                                <p:cTn id="91" presetID="31" presetClass="entr" presetSubtype="0" fill="hold" grpId="0" nodeType="afterEffect">
                                  <p:stCondLst>
                                    <p:cond delay="0"/>
                                  </p:stCondLst>
                                  <p:childTnLst>
                                    <p:set>
                                      <p:cBhvr>
                                        <p:cTn id="92" dur="1" fill="hold">
                                          <p:stCondLst>
                                            <p:cond delay="0"/>
                                          </p:stCondLst>
                                        </p:cTn>
                                        <p:tgtEl>
                                          <p:spTgt spid="53"/>
                                        </p:tgtEl>
                                        <p:attrNameLst>
                                          <p:attrName>style.visibility</p:attrName>
                                        </p:attrNameLst>
                                      </p:cBhvr>
                                      <p:to>
                                        <p:strVal val="visible"/>
                                      </p:to>
                                    </p:set>
                                    <p:anim calcmode="lin" valueType="num">
                                      <p:cBhvr>
                                        <p:cTn id="93" dur="200" fill="hold"/>
                                        <p:tgtEl>
                                          <p:spTgt spid="53"/>
                                        </p:tgtEl>
                                        <p:attrNameLst>
                                          <p:attrName>ppt_w</p:attrName>
                                        </p:attrNameLst>
                                      </p:cBhvr>
                                      <p:tavLst>
                                        <p:tav tm="0">
                                          <p:val>
                                            <p:fltVal val="0"/>
                                          </p:val>
                                        </p:tav>
                                        <p:tav tm="100000">
                                          <p:val>
                                            <p:strVal val="#ppt_w"/>
                                          </p:val>
                                        </p:tav>
                                      </p:tavLst>
                                    </p:anim>
                                    <p:anim calcmode="lin" valueType="num">
                                      <p:cBhvr>
                                        <p:cTn id="94" dur="200" fill="hold"/>
                                        <p:tgtEl>
                                          <p:spTgt spid="53"/>
                                        </p:tgtEl>
                                        <p:attrNameLst>
                                          <p:attrName>ppt_h</p:attrName>
                                        </p:attrNameLst>
                                      </p:cBhvr>
                                      <p:tavLst>
                                        <p:tav tm="0">
                                          <p:val>
                                            <p:fltVal val="0"/>
                                          </p:val>
                                        </p:tav>
                                        <p:tav tm="100000">
                                          <p:val>
                                            <p:strVal val="#ppt_h"/>
                                          </p:val>
                                        </p:tav>
                                      </p:tavLst>
                                    </p:anim>
                                    <p:anim calcmode="lin" valueType="num">
                                      <p:cBhvr>
                                        <p:cTn id="95" dur="200" fill="hold"/>
                                        <p:tgtEl>
                                          <p:spTgt spid="53"/>
                                        </p:tgtEl>
                                        <p:attrNameLst>
                                          <p:attrName>style.rotation</p:attrName>
                                        </p:attrNameLst>
                                      </p:cBhvr>
                                      <p:tavLst>
                                        <p:tav tm="0">
                                          <p:val>
                                            <p:fltVal val="90"/>
                                          </p:val>
                                        </p:tav>
                                        <p:tav tm="100000">
                                          <p:val>
                                            <p:fltVal val="0"/>
                                          </p:val>
                                        </p:tav>
                                      </p:tavLst>
                                    </p:anim>
                                    <p:animEffect transition="in" filter="fade">
                                      <p:cBhvr>
                                        <p:cTn id="96" dur="200"/>
                                        <p:tgtEl>
                                          <p:spTgt spid="53"/>
                                        </p:tgtEl>
                                      </p:cBhvr>
                                    </p:animEffect>
                                  </p:childTnLst>
                                </p:cTn>
                              </p:par>
                              <p:par>
                                <p:cTn id="97" presetID="31" presetClass="entr" presetSubtype="0" fill="hold" grpId="0" nodeType="withEffect">
                                  <p:stCondLst>
                                    <p:cond delay="0"/>
                                  </p:stCondLst>
                                  <p:childTnLst>
                                    <p:set>
                                      <p:cBhvr>
                                        <p:cTn id="98" dur="1" fill="hold">
                                          <p:stCondLst>
                                            <p:cond delay="0"/>
                                          </p:stCondLst>
                                        </p:cTn>
                                        <p:tgtEl>
                                          <p:spTgt spid="55"/>
                                        </p:tgtEl>
                                        <p:attrNameLst>
                                          <p:attrName>style.visibility</p:attrName>
                                        </p:attrNameLst>
                                      </p:cBhvr>
                                      <p:to>
                                        <p:strVal val="visible"/>
                                      </p:to>
                                    </p:set>
                                    <p:anim calcmode="lin" valueType="num">
                                      <p:cBhvr>
                                        <p:cTn id="99" dur="200" fill="hold"/>
                                        <p:tgtEl>
                                          <p:spTgt spid="55"/>
                                        </p:tgtEl>
                                        <p:attrNameLst>
                                          <p:attrName>ppt_w</p:attrName>
                                        </p:attrNameLst>
                                      </p:cBhvr>
                                      <p:tavLst>
                                        <p:tav tm="0">
                                          <p:val>
                                            <p:fltVal val="0"/>
                                          </p:val>
                                        </p:tav>
                                        <p:tav tm="100000">
                                          <p:val>
                                            <p:strVal val="#ppt_w"/>
                                          </p:val>
                                        </p:tav>
                                      </p:tavLst>
                                    </p:anim>
                                    <p:anim calcmode="lin" valueType="num">
                                      <p:cBhvr>
                                        <p:cTn id="100" dur="200" fill="hold"/>
                                        <p:tgtEl>
                                          <p:spTgt spid="55"/>
                                        </p:tgtEl>
                                        <p:attrNameLst>
                                          <p:attrName>ppt_h</p:attrName>
                                        </p:attrNameLst>
                                      </p:cBhvr>
                                      <p:tavLst>
                                        <p:tav tm="0">
                                          <p:val>
                                            <p:fltVal val="0"/>
                                          </p:val>
                                        </p:tav>
                                        <p:tav tm="100000">
                                          <p:val>
                                            <p:strVal val="#ppt_h"/>
                                          </p:val>
                                        </p:tav>
                                      </p:tavLst>
                                    </p:anim>
                                    <p:anim calcmode="lin" valueType="num">
                                      <p:cBhvr>
                                        <p:cTn id="101" dur="200" fill="hold"/>
                                        <p:tgtEl>
                                          <p:spTgt spid="55"/>
                                        </p:tgtEl>
                                        <p:attrNameLst>
                                          <p:attrName>style.rotation</p:attrName>
                                        </p:attrNameLst>
                                      </p:cBhvr>
                                      <p:tavLst>
                                        <p:tav tm="0">
                                          <p:val>
                                            <p:fltVal val="90"/>
                                          </p:val>
                                        </p:tav>
                                        <p:tav tm="100000">
                                          <p:val>
                                            <p:fltVal val="0"/>
                                          </p:val>
                                        </p:tav>
                                      </p:tavLst>
                                    </p:anim>
                                    <p:animEffect transition="in" filter="fade">
                                      <p:cBhvr>
                                        <p:cTn id="102" dur="200"/>
                                        <p:tgtEl>
                                          <p:spTgt spid="55"/>
                                        </p:tgtEl>
                                      </p:cBhvr>
                                    </p:animEffect>
                                  </p:childTnLst>
                                </p:cTn>
                              </p:par>
                            </p:childTnLst>
                          </p:cTn>
                        </p:par>
                        <p:par>
                          <p:cTn id="103" fill="hold">
                            <p:stCondLst>
                              <p:cond delay="6000"/>
                            </p:stCondLst>
                            <p:childTnLst>
                              <p:par>
                                <p:cTn id="104" presetID="31" presetClass="entr" presetSubtype="0" fill="hold" grpId="0" nodeType="afterEffect">
                                  <p:stCondLst>
                                    <p:cond delay="0"/>
                                  </p:stCondLst>
                                  <p:childTnLst>
                                    <p:set>
                                      <p:cBhvr>
                                        <p:cTn id="105" dur="1" fill="hold">
                                          <p:stCondLst>
                                            <p:cond delay="0"/>
                                          </p:stCondLst>
                                        </p:cTn>
                                        <p:tgtEl>
                                          <p:spTgt spid="59"/>
                                        </p:tgtEl>
                                        <p:attrNameLst>
                                          <p:attrName>style.visibility</p:attrName>
                                        </p:attrNameLst>
                                      </p:cBhvr>
                                      <p:to>
                                        <p:strVal val="visible"/>
                                      </p:to>
                                    </p:set>
                                    <p:anim calcmode="lin" valueType="num">
                                      <p:cBhvr>
                                        <p:cTn id="106" dur="200" fill="hold"/>
                                        <p:tgtEl>
                                          <p:spTgt spid="59"/>
                                        </p:tgtEl>
                                        <p:attrNameLst>
                                          <p:attrName>ppt_w</p:attrName>
                                        </p:attrNameLst>
                                      </p:cBhvr>
                                      <p:tavLst>
                                        <p:tav tm="0">
                                          <p:val>
                                            <p:fltVal val="0"/>
                                          </p:val>
                                        </p:tav>
                                        <p:tav tm="100000">
                                          <p:val>
                                            <p:strVal val="#ppt_w"/>
                                          </p:val>
                                        </p:tav>
                                      </p:tavLst>
                                    </p:anim>
                                    <p:anim calcmode="lin" valueType="num">
                                      <p:cBhvr>
                                        <p:cTn id="107" dur="200" fill="hold"/>
                                        <p:tgtEl>
                                          <p:spTgt spid="59"/>
                                        </p:tgtEl>
                                        <p:attrNameLst>
                                          <p:attrName>ppt_h</p:attrName>
                                        </p:attrNameLst>
                                      </p:cBhvr>
                                      <p:tavLst>
                                        <p:tav tm="0">
                                          <p:val>
                                            <p:fltVal val="0"/>
                                          </p:val>
                                        </p:tav>
                                        <p:tav tm="100000">
                                          <p:val>
                                            <p:strVal val="#ppt_h"/>
                                          </p:val>
                                        </p:tav>
                                      </p:tavLst>
                                    </p:anim>
                                    <p:anim calcmode="lin" valueType="num">
                                      <p:cBhvr>
                                        <p:cTn id="108" dur="200" fill="hold"/>
                                        <p:tgtEl>
                                          <p:spTgt spid="59"/>
                                        </p:tgtEl>
                                        <p:attrNameLst>
                                          <p:attrName>style.rotation</p:attrName>
                                        </p:attrNameLst>
                                      </p:cBhvr>
                                      <p:tavLst>
                                        <p:tav tm="0">
                                          <p:val>
                                            <p:fltVal val="90"/>
                                          </p:val>
                                        </p:tav>
                                        <p:tav tm="100000">
                                          <p:val>
                                            <p:fltVal val="0"/>
                                          </p:val>
                                        </p:tav>
                                      </p:tavLst>
                                    </p:anim>
                                    <p:animEffect transition="in" filter="fade">
                                      <p:cBhvr>
                                        <p:cTn id="109" dur="200"/>
                                        <p:tgtEl>
                                          <p:spTgt spid="59"/>
                                        </p:tgtEl>
                                      </p:cBhvr>
                                    </p:animEffect>
                                  </p:childTnLst>
                                </p:cTn>
                              </p:par>
                              <p:par>
                                <p:cTn id="110" presetID="31" presetClass="entr" presetSubtype="0" fill="hold" grpId="0" nodeType="withEffect">
                                  <p:stCondLst>
                                    <p:cond delay="0"/>
                                  </p:stCondLst>
                                  <p:childTnLst>
                                    <p:set>
                                      <p:cBhvr>
                                        <p:cTn id="111" dur="1" fill="hold">
                                          <p:stCondLst>
                                            <p:cond delay="0"/>
                                          </p:stCondLst>
                                        </p:cTn>
                                        <p:tgtEl>
                                          <p:spTgt spid="56"/>
                                        </p:tgtEl>
                                        <p:attrNameLst>
                                          <p:attrName>style.visibility</p:attrName>
                                        </p:attrNameLst>
                                      </p:cBhvr>
                                      <p:to>
                                        <p:strVal val="visible"/>
                                      </p:to>
                                    </p:set>
                                    <p:anim calcmode="lin" valueType="num">
                                      <p:cBhvr>
                                        <p:cTn id="112" dur="200" fill="hold"/>
                                        <p:tgtEl>
                                          <p:spTgt spid="56"/>
                                        </p:tgtEl>
                                        <p:attrNameLst>
                                          <p:attrName>ppt_w</p:attrName>
                                        </p:attrNameLst>
                                      </p:cBhvr>
                                      <p:tavLst>
                                        <p:tav tm="0">
                                          <p:val>
                                            <p:fltVal val="0"/>
                                          </p:val>
                                        </p:tav>
                                        <p:tav tm="100000">
                                          <p:val>
                                            <p:strVal val="#ppt_w"/>
                                          </p:val>
                                        </p:tav>
                                      </p:tavLst>
                                    </p:anim>
                                    <p:anim calcmode="lin" valueType="num">
                                      <p:cBhvr>
                                        <p:cTn id="113" dur="200" fill="hold"/>
                                        <p:tgtEl>
                                          <p:spTgt spid="56"/>
                                        </p:tgtEl>
                                        <p:attrNameLst>
                                          <p:attrName>ppt_h</p:attrName>
                                        </p:attrNameLst>
                                      </p:cBhvr>
                                      <p:tavLst>
                                        <p:tav tm="0">
                                          <p:val>
                                            <p:fltVal val="0"/>
                                          </p:val>
                                        </p:tav>
                                        <p:tav tm="100000">
                                          <p:val>
                                            <p:strVal val="#ppt_h"/>
                                          </p:val>
                                        </p:tav>
                                      </p:tavLst>
                                    </p:anim>
                                    <p:anim calcmode="lin" valueType="num">
                                      <p:cBhvr>
                                        <p:cTn id="114" dur="200" fill="hold"/>
                                        <p:tgtEl>
                                          <p:spTgt spid="56"/>
                                        </p:tgtEl>
                                        <p:attrNameLst>
                                          <p:attrName>style.rotation</p:attrName>
                                        </p:attrNameLst>
                                      </p:cBhvr>
                                      <p:tavLst>
                                        <p:tav tm="0">
                                          <p:val>
                                            <p:fltVal val="90"/>
                                          </p:val>
                                        </p:tav>
                                        <p:tav tm="100000">
                                          <p:val>
                                            <p:fltVal val="0"/>
                                          </p:val>
                                        </p:tav>
                                      </p:tavLst>
                                    </p:anim>
                                    <p:animEffect transition="in" filter="fade">
                                      <p:cBhvr>
                                        <p:cTn id="115" dur="200"/>
                                        <p:tgtEl>
                                          <p:spTgt spid="56"/>
                                        </p:tgtEl>
                                      </p:cBhvr>
                                    </p:animEffect>
                                  </p:childTnLst>
                                </p:cTn>
                              </p:par>
                            </p:childTnLst>
                          </p:cTn>
                        </p:par>
                        <p:par>
                          <p:cTn id="116" fill="hold">
                            <p:stCondLst>
                              <p:cond delay="6500"/>
                            </p:stCondLst>
                            <p:childTnLst>
                              <p:par>
                                <p:cTn id="117" presetID="31" presetClass="entr" presetSubtype="0" fill="hold" grpId="0" nodeType="afterEffect">
                                  <p:stCondLst>
                                    <p:cond delay="0"/>
                                  </p:stCondLst>
                                  <p:childTnLst>
                                    <p:set>
                                      <p:cBhvr>
                                        <p:cTn id="118" dur="1" fill="hold">
                                          <p:stCondLst>
                                            <p:cond delay="0"/>
                                          </p:stCondLst>
                                        </p:cTn>
                                        <p:tgtEl>
                                          <p:spTgt spid="57"/>
                                        </p:tgtEl>
                                        <p:attrNameLst>
                                          <p:attrName>style.visibility</p:attrName>
                                        </p:attrNameLst>
                                      </p:cBhvr>
                                      <p:to>
                                        <p:strVal val="visible"/>
                                      </p:to>
                                    </p:set>
                                    <p:anim calcmode="lin" valueType="num">
                                      <p:cBhvr>
                                        <p:cTn id="119" dur="200" fill="hold"/>
                                        <p:tgtEl>
                                          <p:spTgt spid="57"/>
                                        </p:tgtEl>
                                        <p:attrNameLst>
                                          <p:attrName>ppt_w</p:attrName>
                                        </p:attrNameLst>
                                      </p:cBhvr>
                                      <p:tavLst>
                                        <p:tav tm="0">
                                          <p:val>
                                            <p:fltVal val="0"/>
                                          </p:val>
                                        </p:tav>
                                        <p:tav tm="100000">
                                          <p:val>
                                            <p:strVal val="#ppt_w"/>
                                          </p:val>
                                        </p:tav>
                                      </p:tavLst>
                                    </p:anim>
                                    <p:anim calcmode="lin" valueType="num">
                                      <p:cBhvr>
                                        <p:cTn id="120" dur="200" fill="hold"/>
                                        <p:tgtEl>
                                          <p:spTgt spid="57"/>
                                        </p:tgtEl>
                                        <p:attrNameLst>
                                          <p:attrName>ppt_h</p:attrName>
                                        </p:attrNameLst>
                                      </p:cBhvr>
                                      <p:tavLst>
                                        <p:tav tm="0">
                                          <p:val>
                                            <p:fltVal val="0"/>
                                          </p:val>
                                        </p:tav>
                                        <p:tav tm="100000">
                                          <p:val>
                                            <p:strVal val="#ppt_h"/>
                                          </p:val>
                                        </p:tav>
                                      </p:tavLst>
                                    </p:anim>
                                    <p:anim calcmode="lin" valueType="num">
                                      <p:cBhvr>
                                        <p:cTn id="121" dur="200" fill="hold"/>
                                        <p:tgtEl>
                                          <p:spTgt spid="57"/>
                                        </p:tgtEl>
                                        <p:attrNameLst>
                                          <p:attrName>style.rotation</p:attrName>
                                        </p:attrNameLst>
                                      </p:cBhvr>
                                      <p:tavLst>
                                        <p:tav tm="0">
                                          <p:val>
                                            <p:fltVal val="90"/>
                                          </p:val>
                                        </p:tav>
                                        <p:tav tm="100000">
                                          <p:val>
                                            <p:fltVal val="0"/>
                                          </p:val>
                                        </p:tav>
                                      </p:tavLst>
                                    </p:anim>
                                    <p:animEffect transition="in" filter="fade">
                                      <p:cBhvr>
                                        <p:cTn id="122" dur="200"/>
                                        <p:tgtEl>
                                          <p:spTgt spid="57"/>
                                        </p:tgtEl>
                                      </p:cBhvr>
                                    </p:animEffect>
                                  </p:childTnLst>
                                </p:cTn>
                              </p:par>
                              <p:par>
                                <p:cTn id="123" presetID="31" presetClass="entr" presetSubtype="0" fill="hold" grpId="0" nodeType="withEffect">
                                  <p:stCondLst>
                                    <p:cond delay="0"/>
                                  </p:stCondLst>
                                  <p:childTnLst>
                                    <p:set>
                                      <p:cBhvr>
                                        <p:cTn id="124" dur="1" fill="hold">
                                          <p:stCondLst>
                                            <p:cond delay="0"/>
                                          </p:stCondLst>
                                        </p:cTn>
                                        <p:tgtEl>
                                          <p:spTgt spid="51"/>
                                        </p:tgtEl>
                                        <p:attrNameLst>
                                          <p:attrName>style.visibility</p:attrName>
                                        </p:attrNameLst>
                                      </p:cBhvr>
                                      <p:to>
                                        <p:strVal val="visible"/>
                                      </p:to>
                                    </p:set>
                                    <p:anim calcmode="lin" valueType="num">
                                      <p:cBhvr>
                                        <p:cTn id="125" dur="200" fill="hold"/>
                                        <p:tgtEl>
                                          <p:spTgt spid="51"/>
                                        </p:tgtEl>
                                        <p:attrNameLst>
                                          <p:attrName>ppt_w</p:attrName>
                                        </p:attrNameLst>
                                      </p:cBhvr>
                                      <p:tavLst>
                                        <p:tav tm="0">
                                          <p:val>
                                            <p:fltVal val="0"/>
                                          </p:val>
                                        </p:tav>
                                        <p:tav tm="100000">
                                          <p:val>
                                            <p:strVal val="#ppt_w"/>
                                          </p:val>
                                        </p:tav>
                                      </p:tavLst>
                                    </p:anim>
                                    <p:anim calcmode="lin" valueType="num">
                                      <p:cBhvr>
                                        <p:cTn id="126" dur="200" fill="hold"/>
                                        <p:tgtEl>
                                          <p:spTgt spid="51"/>
                                        </p:tgtEl>
                                        <p:attrNameLst>
                                          <p:attrName>ppt_h</p:attrName>
                                        </p:attrNameLst>
                                      </p:cBhvr>
                                      <p:tavLst>
                                        <p:tav tm="0">
                                          <p:val>
                                            <p:fltVal val="0"/>
                                          </p:val>
                                        </p:tav>
                                        <p:tav tm="100000">
                                          <p:val>
                                            <p:strVal val="#ppt_h"/>
                                          </p:val>
                                        </p:tav>
                                      </p:tavLst>
                                    </p:anim>
                                    <p:anim calcmode="lin" valueType="num">
                                      <p:cBhvr>
                                        <p:cTn id="127" dur="200" fill="hold"/>
                                        <p:tgtEl>
                                          <p:spTgt spid="51"/>
                                        </p:tgtEl>
                                        <p:attrNameLst>
                                          <p:attrName>style.rotation</p:attrName>
                                        </p:attrNameLst>
                                      </p:cBhvr>
                                      <p:tavLst>
                                        <p:tav tm="0">
                                          <p:val>
                                            <p:fltVal val="90"/>
                                          </p:val>
                                        </p:tav>
                                        <p:tav tm="100000">
                                          <p:val>
                                            <p:fltVal val="0"/>
                                          </p:val>
                                        </p:tav>
                                      </p:tavLst>
                                    </p:anim>
                                    <p:animEffect transition="in" filter="fade">
                                      <p:cBhvr>
                                        <p:cTn id="128" dur="2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41" grpId="0" bldLvl="0" animBg="1"/>
      <p:bldP spid="42" grpId="0" bldLvl="0" animBg="1"/>
      <p:bldP spid="45" grpId="0" bldLvl="0" animBg="1"/>
      <p:bldP spid="46" grpId="0" bldLvl="0" animBg="1"/>
      <p:bldP spid="47" grpId="0" bldLvl="0" animBg="1"/>
      <p:bldP spid="48" grpId="0" bldLvl="0" animBg="1"/>
      <p:bldP spid="49" grpId="0" bldLvl="0" animBg="1"/>
      <p:bldP spid="50" grpId="0" bldLvl="0" animBg="1"/>
      <p:bldP spid="51" grpId="0" bldLvl="0" animBg="1"/>
      <p:bldP spid="52" grpId="0" bldLvl="0" animBg="1"/>
      <p:bldP spid="53" grpId="0" bldLvl="0" animBg="1"/>
      <p:bldP spid="54" grpId="0" bldLvl="0" animBg="1"/>
      <p:bldP spid="55" grpId="0" bldLvl="0" animBg="1"/>
      <p:bldP spid="56" grpId="0" bldLvl="0" animBg="1"/>
      <p:bldP spid="57" grpId="0" bldLvl="0" animBg="1"/>
      <p:bldP spid="58" grpId="0" bldLvl="0" animBg="1"/>
      <p:bldP spid="59"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cstate="email"/>
          <a:srcRect/>
          <a:stretch>
            <a:fillRect/>
          </a:stretch>
        </a:blipFill>
        <a:effectLst/>
      </p:bgPr>
    </p:bg>
    <p:spTree>
      <p:nvGrpSpPr>
        <p:cNvPr id="1" name=""/>
        <p:cNvGrpSpPr/>
        <p:nvPr/>
      </p:nvGrpSpPr>
      <p:grpSpPr>
        <a:xfrm>
          <a:off x="0" y="0"/>
          <a:ext cx="0" cy="0"/>
          <a:chOff x="0" y="0"/>
          <a:chExt cx="0" cy="0"/>
        </a:xfrm>
      </p:grpSpPr>
      <p:sp>
        <p:nvSpPr>
          <p:cNvPr id="20483" name="任意多边形 9"/>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cxnSp>
        <p:nvCxnSpPr>
          <p:cNvPr id="20484"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ln>
          <a:extLst>
            <a:ext uri="{909E8E84-426E-40DD-AFC4-6F175D3DCCD1}">
              <a14:hiddenFill xmlns:a14="http://schemas.microsoft.com/office/drawing/2010/main">
                <a:noFill/>
              </a14:hiddenFill>
            </a:ext>
          </a:extLst>
        </p:spPr>
      </p:cxnSp>
      <p:sp>
        <p:nvSpPr>
          <p:cNvPr id="20485" name="文本框 12"/>
          <p:cNvSpPr txBox="1">
            <a:spLocks noChangeArrowheads="1"/>
          </p:cNvSpPr>
          <p:nvPr/>
        </p:nvSpPr>
        <p:spPr bwMode="auto">
          <a:xfrm>
            <a:off x="368300" y="247650"/>
            <a:ext cx="5889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anose="02010600040101010101" pitchFamily="2" charset="-122"/>
                <a:ea typeface="华文细黑" panose="02010600040101010101" pitchFamily="2" charset="-122"/>
              </a:rPr>
              <a:t>03</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20486"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ln>
          <a:extLst>
            <a:ext uri="{909E8E84-426E-40DD-AFC4-6F175D3DCCD1}">
              <a14:hiddenFill xmlns:a14="http://schemas.microsoft.com/office/drawing/2010/main">
                <a:noFill/>
              </a14:hiddenFill>
            </a:ext>
          </a:extLst>
        </p:spPr>
      </p:cxnSp>
      <p:pic>
        <p:nvPicPr>
          <p:cNvPr id="20487" name="文本框 15"/>
          <p:cNvPicPr>
            <a:picLocks noChangeArrowheads="1"/>
          </p:cNvPicPr>
          <p:nvPr/>
        </p:nvPicPr>
        <p:blipFill>
          <a:blip r:embed="rId2" cstate="email"/>
          <a:srcRect/>
          <a:stretch>
            <a:fillRect/>
          </a:stretch>
        </p:blipFill>
        <p:spPr bwMode="auto">
          <a:xfrm>
            <a:off x="10479088" y="603250"/>
            <a:ext cx="13890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488" name="组合 74"/>
          <p:cNvGrpSpPr/>
          <p:nvPr/>
        </p:nvGrpSpPr>
        <p:grpSpPr bwMode="auto">
          <a:xfrm>
            <a:off x="398780" y="1284605"/>
            <a:ext cx="4382135" cy="5060950"/>
            <a:chOff x="0" y="0"/>
            <a:chExt cx="2735895" cy="4127500"/>
          </a:xfrm>
        </p:grpSpPr>
        <p:grpSp>
          <p:nvGrpSpPr>
            <p:cNvPr id="20489" name="组合 4"/>
            <p:cNvGrpSpPr/>
            <p:nvPr/>
          </p:nvGrpSpPr>
          <p:grpSpPr bwMode="auto">
            <a:xfrm>
              <a:off x="0" y="0"/>
              <a:ext cx="2735895" cy="4127500"/>
              <a:chOff x="0" y="0"/>
              <a:chExt cx="2735895" cy="4127500"/>
            </a:xfrm>
          </p:grpSpPr>
          <p:sp>
            <p:nvSpPr>
              <p:cNvPr id="20490" name="任意多边形 17"/>
              <p:cNvSpPr/>
              <p:nvPr/>
            </p:nvSpPr>
            <p:spPr bwMode="auto">
              <a:xfrm>
                <a:off x="0" y="1074737"/>
                <a:ext cx="2735895" cy="3052763"/>
              </a:xfrm>
              <a:custGeom>
                <a:avLst/>
                <a:gdLst>
                  <a:gd name="T0" fmla="*/ 0 w 2735895"/>
                  <a:gd name="T1" fmla="*/ 0 h 3052049"/>
                  <a:gd name="T2" fmla="*/ 2735895 w 2735895"/>
                  <a:gd name="T3" fmla="*/ 0 h 3052049"/>
                  <a:gd name="T4" fmla="*/ 2735895 w 2735895"/>
                  <a:gd name="T5" fmla="*/ 2897006 h 3052049"/>
                  <a:gd name="T6" fmla="*/ 2580852 w 2735895"/>
                  <a:gd name="T7" fmla="*/ 3052049 h 3052049"/>
                  <a:gd name="T8" fmla="*/ 155043 w 2735895"/>
                  <a:gd name="T9" fmla="*/ 3052049 h 3052049"/>
                  <a:gd name="T10" fmla="*/ 0 w 2735895"/>
                  <a:gd name="T11" fmla="*/ 2897006 h 3052049"/>
                  <a:gd name="T12" fmla="*/ 0 w 2735895"/>
                  <a:gd name="T13" fmla="*/ 0 h 3052049"/>
                </a:gdLst>
                <a:ahLst/>
                <a:cxnLst>
                  <a:cxn ang="0">
                    <a:pos x="T0" y="T1"/>
                  </a:cxn>
                  <a:cxn ang="0">
                    <a:pos x="T2" y="T3"/>
                  </a:cxn>
                  <a:cxn ang="0">
                    <a:pos x="T4" y="T5"/>
                  </a:cxn>
                  <a:cxn ang="0">
                    <a:pos x="T6" y="T7"/>
                  </a:cxn>
                  <a:cxn ang="0">
                    <a:pos x="T8" y="T9"/>
                  </a:cxn>
                  <a:cxn ang="0">
                    <a:pos x="T10" y="T11"/>
                  </a:cxn>
                  <a:cxn ang="0">
                    <a:pos x="T12" y="T13"/>
                  </a:cxn>
                </a:cxnLst>
                <a:rect l="0" t="0" r="r" b="b"/>
                <a:pathLst>
                  <a:path w="2735895" h="3052049">
                    <a:moveTo>
                      <a:pt x="0" y="0"/>
                    </a:moveTo>
                    <a:lnTo>
                      <a:pt x="2735895" y="0"/>
                    </a:lnTo>
                    <a:lnTo>
                      <a:pt x="2735895" y="2897006"/>
                    </a:lnTo>
                    <a:cubicBezTo>
                      <a:pt x="2735895" y="2982634"/>
                      <a:pt x="2666480" y="3052049"/>
                      <a:pt x="2580852" y="3052049"/>
                    </a:cubicBezTo>
                    <a:lnTo>
                      <a:pt x="155043" y="3052049"/>
                    </a:lnTo>
                    <a:cubicBezTo>
                      <a:pt x="69415" y="3052049"/>
                      <a:pt x="0" y="2982634"/>
                      <a:pt x="0" y="2897006"/>
                    </a:cubicBezTo>
                    <a:lnTo>
                      <a:pt x="0" y="0"/>
                    </a:ln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491" name="任意多边形 16"/>
              <p:cNvSpPr/>
              <p:nvPr/>
            </p:nvSpPr>
            <p:spPr bwMode="auto">
              <a:xfrm>
                <a:off x="0" y="0"/>
                <a:ext cx="2735895" cy="1074737"/>
              </a:xfrm>
              <a:custGeom>
                <a:avLst/>
                <a:gdLst>
                  <a:gd name="T0" fmla="*/ 155043 w 2735895"/>
                  <a:gd name="T1" fmla="*/ 0 h 1075451"/>
                  <a:gd name="T2" fmla="*/ 2580852 w 2735895"/>
                  <a:gd name="T3" fmla="*/ 0 h 1075451"/>
                  <a:gd name="T4" fmla="*/ 2735895 w 2735895"/>
                  <a:gd name="T5" fmla="*/ 155043 h 1075451"/>
                  <a:gd name="T6" fmla="*/ 2735895 w 2735895"/>
                  <a:gd name="T7" fmla="*/ 1075451 h 1075451"/>
                  <a:gd name="T8" fmla="*/ 0 w 2735895"/>
                  <a:gd name="T9" fmla="*/ 1075451 h 1075451"/>
                  <a:gd name="T10" fmla="*/ 0 w 2735895"/>
                  <a:gd name="T11" fmla="*/ 155043 h 1075451"/>
                  <a:gd name="T12" fmla="*/ 155043 w 2735895"/>
                  <a:gd name="T13" fmla="*/ 0 h 1075451"/>
                </a:gdLst>
                <a:ahLst/>
                <a:cxnLst>
                  <a:cxn ang="0">
                    <a:pos x="T0" y="T1"/>
                  </a:cxn>
                  <a:cxn ang="0">
                    <a:pos x="T2" y="T3"/>
                  </a:cxn>
                  <a:cxn ang="0">
                    <a:pos x="T4" y="T5"/>
                  </a:cxn>
                  <a:cxn ang="0">
                    <a:pos x="T6" y="T7"/>
                  </a:cxn>
                  <a:cxn ang="0">
                    <a:pos x="T8" y="T9"/>
                  </a:cxn>
                  <a:cxn ang="0">
                    <a:pos x="T10" y="T11"/>
                  </a:cxn>
                  <a:cxn ang="0">
                    <a:pos x="T12" y="T13"/>
                  </a:cxn>
                </a:cxnLst>
                <a:rect l="0" t="0" r="r" b="b"/>
                <a:pathLst>
                  <a:path w="2735895" h="1075451">
                    <a:moveTo>
                      <a:pt x="155043" y="0"/>
                    </a:moveTo>
                    <a:lnTo>
                      <a:pt x="2580852" y="0"/>
                    </a:lnTo>
                    <a:cubicBezTo>
                      <a:pt x="2666480" y="0"/>
                      <a:pt x="2735895" y="69415"/>
                      <a:pt x="2735895" y="155043"/>
                    </a:cubicBezTo>
                    <a:lnTo>
                      <a:pt x="2735895" y="1075451"/>
                    </a:lnTo>
                    <a:lnTo>
                      <a:pt x="0" y="1075451"/>
                    </a:lnTo>
                    <a:lnTo>
                      <a:pt x="0" y="155043"/>
                    </a:lnTo>
                    <a:cubicBezTo>
                      <a:pt x="0" y="69415"/>
                      <a:pt x="69415" y="0"/>
                      <a:pt x="155043"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grpSp>
          <p:nvGrpSpPr>
            <p:cNvPr id="20492" name="组合 70"/>
            <p:cNvGrpSpPr/>
            <p:nvPr/>
          </p:nvGrpSpPr>
          <p:grpSpPr bwMode="auto">
            <a:xfrm>
              <a:off x="859140" y="106402"/>
              <a:ext cx="1017614" cy="3666832"/>
              <a:chOff x="859139" y="0"/>
              <a:chExt cx="1017614" cy="3666832"/>
            </a:xfrm>
          </p:grpSpPr>
          <p:grpSp>
            <p:nvGrpSpPr>
              <p:cNvPr id="20493" name="组合 7"/>
              <p:cNvGrpSpPr/>
              <p:nvPr/>
            </p:nvGrpSpPr>
            <p:grpSpPr bwMode="auto">
              <a:xfrm>
                <a:off x="859139" y="0"/>
                <a:ext cx="1017614" cy="844792"/>
                <a:chOff x="0" y="0"/>
                <a:chExt cx="1017614" cy="844792"/>
              </a:xfrm>
            </p:grpSpPr>
            <p:sp>
              <p:nvSpPr>
                <p:cNvPr id="20494" name="文本框 34"/>
                <p:cNvSpPr txBox="1">
                  <a:spLocks noChangeArrowheads="1"/>
                </p:cNvSpPr>
                <p:nvPr/>
              </p:nvSpPr>
              <p:spPr bwMode="auto">
                <a:xfrm>
                  <a:off x="28702" y="92831"/>
                  <a:ext cx="960211" cy="751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5400" b="1">
                      <a:solidFill>
                        <a:srgbClr val="1E6991"/>
                      </a:solidFill>
                      <a:latin typeface="华文细黑" panose="02010600040101010101" pitchFamily="2" charset="-122"/>
                      <a:ea typeface="华文细黑" panose="02010600040101010101" pitchFamily="2" charset="-122"/>
                    </a:rPr>
                    <a:t>01</a:t>
                  </a:r>
                  <a:endParaRPr lang="zh-CN" altLang="en-US" sz="5400" b="1">
                    <a:solidFill>
                      <a:srgbClr val="1E6991"/>
                    </a:solidFill>
                    <a:latin typeface="华文细黑" panose="02010600040101010101" pitchFamily="2" charset="-122"/>
                    <a:ea typeface="华文细黑" panose="02010600040101010101" pitchFamily="2" charset="-122"/>
                  </a:endParaRPr>
                </a:p>
              </p:txBody>
            </p:sp>
            <p:sp>
              <p:nvSpPr>
                <p:cNvPr id="20495" name="文本框 35"/>
                <p:cNvSpPr txBox="1">
                  <a:spLocks noChangeArrowheads="1"/>
                </p:cNvSpPr>
                <p:nvPr/>
              </p:nvSpPr>
              <p:spPr bwMode="auto">
                <a:xfrm>
                  <a:off x="0" y="0"/>
                  <a:ext cx="1017614" cy="207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200">
                      <a:solidFill>
                        <a:srgbClr val="1E6991"/>
                      </a:solidFill>
                      <a:latin typeface="Arial" panose="020B0604020202020204" pitchFamily="34" charset="0"/>
                      <a:ea typeface="华文细黑" panose="02010600040101010101" pitchFamily="2" charset="-122"/>
                    </a:rPr>
                    <a:t>PART ONE</a:t>
                  </a:r>
                  <a:endParaRPr lang="zh-CN" altLang="en-US" sz="1200">
                    <a:solidFill>
                      <a:srgbClr val="1E6991"/>
                    </a:solidFill>
                    <a:latin typeface="Arial" panose="020B0604020202020204" pitchFamily="34" charset="0"/>
                    <a:ea typeface="华文细黑" panose="02010600040101010101" pitchFamily="2" charset="-122"/>
                  </a:endParaRPr>
                </a:p>
              </p:txBody>
            </p:sp>
          </p:grpSp>
          <p:sp>
            <p:nvSpPr>
              <p:cNvPr id="20499" name="Freeform 10"/>
              <p:cNvSpPr>
                <a:spLocks noEditPoints="1"/>
              </p:cNvSpPr>
              <p:nvPr/>
            </p:nvSpPr>
            <p:spPr bwMode="auto">
              <a:xfrm>
                <a:off x="950452" y="3183327"/>
                <a:ext cx="574680" cy="483505"/>
              </a:xfrm>
              <a:custGeom>
                <a:avLst/>
                <a:gdLst>
                  <a:gd name="T0" fmla="*/ 1050 w 1051"/>
                  <a:gd name="T1" fmla="*/ 533 h 884"/>
                  <a:gd name="T2" fmla="*/ 1048 w 1051"/>
                  <a:gd name="T3" fmla="*/ 520 h 884"/>
                  <a:gd name="T4" fmla="*/ 1046 w 1051"/>
                  <a:gd name="T5" fmla="*/ 505 h 884"/>
                  <a:gd name="T6" fmla="*/ 1042 w 1051"/>
                  <a:gd name="T7" fmla="*/ 489 h 884"/>
                  <a:gd name="T8" fmla="*/ 1040 w 1051"/>
                  <a:gd name="T9" fmla="*/ 479 h 884"/>
                  <a:gd name="T10" fmla="*/ 1034 w 1051"/>
                  <a:gd name="T11" fmla="*/ 460 h 884"/>
                  <a:gd name="T12" fmla="*/ 1034 w 1051"/>
                  <a:gd name="T13" fmla="*/ 459 h 884"/>
                  <a:gd name="T14" fmla="*/ 894 w 1051"/>
                  <a:gd name="T15" fmla="*/ 287 h 884"/>
                  <a:gd name="T16" fmla="*/ 889 w 1051"/>
                  <a:gd name="T17" fmla="*/ 284 h 884"/>
                  <a:gd name="T18" fmla="*/ 873 w 1051"/>
                  <a:gd name="T19" fmla="*/ 275 h 884"/>
                  <a:gd name="T20" fmla="*/ 863 w 1051"/>
                  <a:gd name="T21" fmla="*/ 271 h 884"/>
                  <a:gd name="T22" fmla="*/ 848 w 1051"/>
                  <a:gd name="T23" fmla="*/ 264 h 884"/>
                  <a:gd name="T24" fmla="*/ 837 w 1051"/>
                  <a:gd name="T25" fmla="*/ 260 h 884"/>
                  <a:gd name="T26" fmla="*/ 821 w 1051"/>
                  <a:gd name="T27" fmla="*/ 255 h 884"/>
                  <a:gd name="T28" fmla="*/ 819 w 1051"/>
                  <a:gd name="T29" fmla="*/ 254 h 884"/>
                  <a:gd name="T30" fmla="*/ 511 w 1051"/>
                  <a:gd name="T31" fmla="*/ 0 h 884"/>
                  <a:gd name="T32" fmla="*/ 196 w 1051"/>
                  <a:gd name="T33" fmla="*/ 315 h 884"/>
                  <a:gd name="T34" fmla="*/ 197 w 1051"/>
                  <a:gd name="T35" fmla="*/ 330 h 884"/>
                  <a:gd name="T36" fmla="*/ 0 w 1051"/>
                  <a:gd name="T37" fmla="*/ 600 h 884"/>
                  <a:gd name="T38" fmla="*/ 283 w 1051"/>
                  <a:gd name="T39" fmla="*/ 884 h 884"/>
                  <a:gd name="T40" fmla="*/ 730 w 1051"/>
                  <a:gd name="T41" fmla="*/ 884 h 884"/>
                  <a:gd name="T42" fmla="*/ 1051 w 1051"/>
                  <a:gd name="T43" fmla="*/ 562 h 884"/>
                  <a:gd name="T44" fmla="*/ 1050 w 1051"/>
                  <a:gd name="T45" fmla="*/ 533 h 884"/>
                  <a:gd name="T46" fmla="*/ 730 w 1051"/>
                  <a:gd name="T47" fmla="*/ 825 h 884"/>
                  <a:gd name="T48" fmla="*/ 283 w 1051"/>
                  <a:gd name="T49" fmla="*/ 825 h 884"/>
                  <a:gd name="T50" fmla="*/ 59 w 1051"/>
                  <a:gd name="T51" fmla="*/ 600 h 884"/>
                  <a:gd name="T52" fmla="*/ 205 w 1051"/>
                  <a:gd name="T53" fmla="*/ 389 h 884"/>
                  <a:gd name="T54" fmla="*/ 265 w 1051"/>
                  <a:gd name="T55" fmla="*/ 512 h 884"/>
                  <a:gd name="T56" fmla="*/ 288 w 1051"/>
                  <a:gd name="T57" fmla="*/ 523 h 884"/>
                  <a:gd name="T58" fmla="*/ 307 w 1051"/>
                  <a:gd name="T59" fmla="*/ 516 h 884"/>
                  <a:gd name="T60" fmla="*/ 311 w 1051"/>
                  <a:gd name="T61" fmla="*/ 475 h 884"/>
                  <a:gd name="T62" fmla="*/ 257 w 1051"/>
                  <a:gd name="T63" fmla="*/ 348 h 884"/>
                  <a:gd name="T64" fmla="*/ 257 w 1051"/>
                  <a:gd name="T65" fmla="*/ 348 h 884"/>
                  <a:gd name="T66" fmla="*/ 255 w 1051"/>
                  <a:gd name="T67" fmla="*/ 331 h 884"/>
                  <a:gd name="T68" fmla="*/ 255 w 1051"/>
                  <a:gd name="T69" fmla="*/ 315 h 884"/>
                  <a:gd name="T70" fmla="*/ 511 w 1051"/>
                  <a:gd name="T71" fmla="*/ 59 h 884"/>
                  <a:gd name="T72" fmla="*/ 756 w 1051"/>
                  <a:gd name="T73" fmla="*/ 243 h 884"/>
                  <a:gd name="T74" fmla="*/ 730 w 1051"/>
                  <a:gd name="T75" fmla="*/ 241 h 884"/>
                  <a:gd name="T76" fmla="*/ 532 w 1051"/>
                  <a:gd name="T77" fmla="*/ 310 h 884"/>
                  <a:gd name="T78" fmla="*/ 527 w 1051"/>
                  <a:gd name="T79" fmla="*/ 351 h 884"/>
                  <a:gd name="T80" fmla="*/ 568 w 1051"/>
                  <a:gd name="T81" fmla="*/ 356 h 884"/>
                  <a:gd name="T82" fmla="*/ 730 w 1051"/>
                  <a:gd name="T83" fmla="*/ 300 h 884"/>
                  <a:gd name="T84" fmla="*/ 792 w 1051"/>
                  <a:gd name="T85" fmla="*/ 307 h 884"/>
                  <a:gd name="T86" fmla="*/ 846 w 1051"/>
                  <a:gd name="T87" fmla="*/ 327 h 884"/>
                  <a:gd name="T88" fmla="*/ 851 w 1051"/>
                  <a:gd name="T89" fmla="*/ 330 h 884"/>
                  <a:gd name="T90" fmla="*/ 866 w 1051"/>
                  <a:gd name="T91" fmla="*/ 338 h 884"/>
                  <a:gd name="T92" fmla="*/ 871 w 1051"/>
                  <a:gd name="T93" fmla="*/ 341 h 884"/>
                  <a:gd name="T94" fmla="*/ 886 w 1051"/>
                  <a:gd name="T95" fmla="*/ 352 h 884"/>
                  <a:gd name="T96" fmla="*/ 888 w 1051"/>
                  <a:gd name="T97" fmla="*/ 353 h 884"/>
                  <a:gd name="T98" fmla="*/ 977 w 1051"/>
                  <a:gd name="T99" fmla="*/ 473 h 884"/>
                  <a:gd name="T100" fmla="*/ 978 w 1051"/>
                  <a:gd name="T101" fmla="*/ 476 h 884"/>
                  <a:gd name="T102" fmla="*/ 983 w 1051"/>
                  <a:gd name="T103" fmla="*/ 493 h 884"/>
                  <a:gd name="T104" fmla="*/ 985 w 1051"/>
                  <a:gd name="T105" fmla="*/ 500 h 884"/>
                  <a:gd name="T106" fmla="*/ 988 w 1051"/>
                  <a:gd name="T107" fmla="*/ 515 h 884"/>
                  <a:gd name="T108" fmla="*/ 990 w 1051"/>
                  <a:gd name="T109" fmla="*/ 527 h 884"/>
                  <a:gd name="T110" fmla="*/ 991 w 1051"/>
                  <a:gd name="T111" fmla="*/ 538 h 884"/>
                  <a:gd name="T112" fmla="*/ 993 w 1051"/>
                  <a:gd name="T113" fmla="*/ 562 h 884"/>
                  <a:gd name="T114" fmla="*/ 730 w 1051"/>
                  <a:gd name="T115" fmla="*/ 825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1" h="884">
                    <a:moveTo>
                      <a:pt x="1050" y="533"/>
                    </a:moveTo>
                    <a:cubicBezTo>
                      <a:pt x="1049" y="529"/>
                      <a:pt x="1049" y="525"/>
                      <a:pt x="1048" y="520"/>
                    </a:cubicBezTo>
                    <a:cubicBezTo>
                      <a:pt x="1048" y="515"/>
                      <a:pt x="1047" y="510"/>
                      <a:pt x="1046" y="505"/>
                    </a:cubicBezTo>
                    <a:cubicBezTo>
                      <a:pt x="1045" y="500"/>
                      <a:pt x="1044" y="494"/>
                      <a:pt x="1042" y="489"/>
                    </a:cubicBezTo>
                    <a:cubicBezTo>
                      <a:pt x="1042" y="485"/>
                      <a:pt x="1041" y="482"/>
                      <a:pt x="1040" y="479"/>
                    </a:cubicBezTo>
                    <a:cubicBezTo>
                      <a:pt x="1038" y="473"/>
                      <a:pt x="1036" y="466"/>
                      <a:pt x="1034" y="460"/>
                    </a:cubicBezTo>
                    <a:cubicBezTo>
                      <a:pt x="1034" y="459"/>
                      <a:pt x="1034" y="459"/>
                      <a:pt x="1034" y="459"/>
                    </a:cubicBezTo>
                    <a:cubicBezTo>
                      <a:pt x="1009" y="386"/>
                      <a:pt x="959" y="326"/>
                      <a:pt x="894" y="287"/>
                    </a:cubicBezTo>
                    <a:cubicBezTo>
                      <a:pt x="893" y="286"/>
                      <a:pt x="891" y="285"/>
                      <a:pt x="889" y="284"/>
                    </a:cubicBezTo>
                    <a:cubicBezTo>
                      <a:pt x="884" y="281"/>
                      <a:pt x="878" y="278"/>
                      <a:pt x="873" y="275"/>
                    </a:cubicBezTo>
                    <a:cubicBezTo>
                      <a:pt x="870" y="274"/>
                      <a:pt x="867" y="272"/>
                      <a:pt x="863" y="271"/>
                    </a:cubicBezTo>
                    <a:cubicBezTo>
                      <a:pt x="858" y="268"/>
                      <a:pt x="853" y="266"/>
                      <a:pt x="848" y="264"/>
                    </a:cubicBezTo>
                    <a:cubicBezTo>
                      <a:pt x="844" y="262"/>
                      <a:pt x="840" y="261"/>
                      <a:pt x="837" y="260"/>
                    </a:cubicBezTo>
                    <a:cubicBezTo>
                      <a:pt x="831" y="258"/>
                      <a:pt x="826" y="256"/>
                      <a:pt x="821" y="255"/>
                    </a:cubicBezTo>
                    <a:cubicBezTo>
                      <a:pt x="820" y="254"/>
                      <a:pt x="819" y="254"/>
                      <a:pt x="819" y="254"/>
                    </a:cubicBezTo>
                    <a:cubicBezTo>
                      <a:pt x="790" y="108"/>
                      <a:pt x="661" y="0"/>
                      <a:pt x="511" y="0"/>
                    </a:cubicBezTo>
                    <a:cubicBezTo>
                      <a:pt x="337" y="0"/>
                      <a:pt x="196" y="141"/>
                      <a:pt x="196" y="315"/>
                    </a:cubicBezTo>
                    <a:cubicBezTo>
                      <a:pt x="196" y="320"/>
                      <a:pt x="196" y="325"/>
                      <a:pt x="197" y="330"/>
                    </a:cubicBezTo>
                    <a:cubicBezTo>
                      <a:pt x="81" y="367"/>
                      <a:pt x="0" y="477"/>
                      <a:pt x="0" y="600"/>
                    </a:cubicBezTo>
                    <a:cubicBezTo>
                      <a:pt x="0" y="756"/>
                      <a:pt x="127" y="884"/>
                      <a:pt x="283" y="884"/>
                    </a:cubicBezTo>
                    <a:cubicBezTo>
                      <a:pt x="730" y="884"/>
                      <a:pt x="730" y="884"/>
                      <a:pt x="730" y="884"/>
                    </a:cubicBezTo>
                    <a:cubicBezTo>
                      <a:pt x="907" y="884"/>
                      <a:pt x="1051" y="739"/>
                      <a:pt x="1051" y="562"/>
                    </a:cubicBezTo>
                    <a:cubicBezTo>
                      <a:pt x="1051" y="552"/>
                      <a:pt x="1051" y="543"/>
                      <a:pt x="1050" y="533"/>
                    </a:cubicBezTo>
                    <a:close/>
                    <a:moveTo>
                      <a:pt x="730" y="825"/>
                    </a:moveTo>
                    <a:cubicBezTo>
                      <a:pt x="283" y="825"/>
                      <a:pt x="283" y="825"/>
                      <a:pt x="283" y="825"/>
                    </a:cubicBezTo>
                    <a:cubicBezTo>
                      <a:pt x="159" y="825"/>
                      <a:pt x="59" y="724"/>
                      <a:pt x="59" y="600"/>
                    </a:cubicBezTo>
                    <a:cubicBezTo>
                      <a:pt x="59" y="506"/>
                      <a:pt x="119" y="421"/>
                      <a:pt x="205" y="389"/>
                    </a:cubicBezTo>
                    <a:cubicBezTo>
                      <a:pt x="216" y="434"/>
                      <a:pt x="236" y="476"/>
                      <a:pt x="265" y="512"/>
                    </a:cubicBezTo>
                    <a:cubicBezTo>
                      <a:pt x="271" y="519"/>
                      <a:pt x="280" y="523"/>
                      <a:pt x="288" y="523"/>
                    </a:cubicBezTo>
                    <a:cubicBezTo>
                      <a:pt x="295" y="523"/>
                      <a:pt x="301" y="520"/>
                      <a:pt x="307" y="516"/>
                    </a:cubicBezTo>
                    <a:cubicBezTo>
                      <a:pt x="319" y="506"/>
                      <a:pt x="321" y="487"/>
                      <a:pt x="311" y="475"/>
                    </a:cubicBezTo>
                    <a:cubicBezTo>
                      <a:pt x="281" y="438"/>
                      <a:pt x="263" y="395"/>
                      <a:pt x="257" y="348"/>
                    </a:cubicBezTo>
                    <a:cubicBezTo>
                      <a:pt x="257" y="348"/>
                      <a:pt x="257" y="348"/>
                      <a:pt x="257" y="348"/>
                    </a:cubicBezTo>
                    <a:cubicBezTo>
                      <a:pt x="256" y="342"/>
                      <a:pt x="256" y="336"/>
                      <a:pt x="255" y="331"/>
                    </a:cubicBezTo>
                    <a:cubicBezTo>
                      <a:pt x="255" y="326"/>
                      <a:pt x="255" y="320"/>
                      <a:pt x="255" y="315"/>
                    </a:cubicBezTo>
                    <a:cubicBezTo>
                      <a:pt x="255" y="174"/>
                      <a:pt x="369" y="59"/>
                      <a:pt x="511" y="59"/>
                    </a:cubicBezTo>
                    <a:cubicBezTo>
                      <a:pt x="625" y="59"/>
                      <a:pt x="724" y="136"/>
                      <a:pt x="756" y="243"/>
                    </a:cubicBezTo>
                    <a:cubicBezTo>
                      <a:pt x="747" y="242"/>
                      <a:pt x="739" y="241"/>
                      <a:pt x="730" y="241"/>
                    </a:cubicBezTo>
                    <a:cubicBezTo>
                      <a:pt x="657" y="241"/>
                      <a:pt x="589" y="265"/>
                      <a:pt x="532" y="310"/>
                    </a:cubicBezTo>
                    <a:cubicBezTo>
                      <a:pt x="519" y="320"/>
                      <a:pt x="517" y="338"/>
                      <a:pt x="527" y="351"/>
                    </a:cubicBezTo>
                    <a:cubicBezTo>
                      <a:pt x="537" y="364"/>
                      <a:pt x="555" y="366"/>
                      <a:pt x="568" y="356"/>
                    </a:cubicBezTo>
                    <a:cubicBezTo>
                      <a:pt x="615" y="319"/>
                      <a:pt x="671" y="300"/>
                      <a:pt x="730" y="300"/>
                    </a:cubicBezTo>
                    <a:cubicBezTo>
                      <a:pt x="751" y="300"/>
                      <a:pt x="772" y="303"/>
                      <a:pt x="792" y="307"/>
                    </a:cubicBezTo>
                    <a:cubicBezTo>
                      <a:pt x="811" y="312"/>
                      <a:pt x="829" y="319"/>
                      <a:pt x="846" y="327"/>
                    </a:cubicBezTo>
                    <a:cubicBezTo>
                      <a:pt x="848" y="328"/>
                      <a:pt x="849" y="329"/>
                      <a:pt x="851" y="330"/>
                    </a:cubicBezTo>
                    <a:cubicBezTo>
                      <a:pt x="856" y="332"/>
                      <a:pt x="861" y="335"/>
                      <a:pt x="866" y="338"/>
                    </a:cubicBezTo>
                    <a:cubicBezTo>
                      <a:pt x="868" y="339"/>
                      <a:pt x="869" y="340"/>
                      <a:pt x="871" y="341"/>
                    </a:cubicBezTo>
                    <a:cubicBezTo>
                      <a:pt x="876" y="344"/>
                      <a:pt x="881" y="348"/>
                      <a:pt x="886" y="352"/>
                    </a:cubicBezTo>
                    <a:cubicBezTo>
                      <a:pt x="887" y="352"/>
                      <a:pt x="888" y="353"/>
                      <a:pt x="888" y="353"/>
                    </a:cubicBezTo>
                    <a:cubicBezTo>
                      <a:pt x="928" y="384"/>
                      <a:pt x="959" y="425"/>
                      <a:pt x="977" y="473"/>
                    </a:cubicBezTo>
                    <a:cubicBezTo>
                      <a:pt x="977" y="474"/>
                      <a:pt x="977" y="475"/>
                      <a:pt x="978" y="476"/>
                    </a:cubicBezTo>
                    <a:cubicBezTo>
                      <a:pt x="980" y="481"/>
                      <a:pt x="981" y="487"/>
                      <a:pt x="983" y="493"/>
                    </a:cubicBezTo>
                    <a:cubicBezTo>
                      <a:pt x="984" y="495"/>
                      <a:pt x="984" y="498"/>
                      <a:pt x="985" y="500"/>
                    </a:cubicBezTo>
                    <a:cubicBezTo>
                      <a:pt x="986" y="505"/>
                      <a:pt x="987" y="510"/>
                      <a:pt x="988" y="515"/>
                    </a:cubicBezTo>
                    <a:cubicBezTo>
                      <a:pt x="989" y="519"/>
                      <a:pt x="989" y="523"/>
                      <a:pt x="990" y="527"/>
                    </a:cubicBezTo>
                    <a:cubicBezTo>
                      <a:pt x="990" y="530"/>
                      <a:pt x="991" y="534"/>
                      <a:pt x="991" y="538"/>
                    </a:cubicBezTo>
                    <a:cubicBezTo>
                      <a:pt x="992" y="546"/>
                      <a:pt x="993" y="554"/>
                      <a:pt x="993" y="562"/>
                    </a:cubicBezTo>
                    <a:cubicBezTo>
                      <a:pt x="993" y="707"/>
                      <a:pt x="875" y="825"/>
                      <a:pt x="730" y="825"/>
                    </a:cubicBezTo>
                    <a:close/>
                  </a:path>
                </a:pathLst>
              </a:custGeom>
              <a:solidFill>
                <a:srgbClr val="1E69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grpSp>
        <p:nvGrpSpPr>
          <p:cNvPr id="20501" name="组合 75"/>
          <p:cNvGrpSpPr/>
          <p:nvPr/>
        </p:nvGrpSpPr>
        <p:grpSpPr bwMode="auto">
          <a:xfrm>
            <a:off x="6022340" y="1047115"/>
            <a:ext cx="5351780" cy="5526405"/>
            <a:chOff x="0" y="0"/>
            <a:chExt cx="2735895" cy="4127500"/>
          </a:xfrm>
        </p:grpSpPr>
        <p:grpSp>
          <p:nvGrpSpPr>
            <p:cNvPr id="20502" name="组合 18"/>
            <p:cNvGrpSpPr/>
            <p:nvPr/>
          </p:nvGrpSpPr>
          <p:grpSpPr bwMode="auto">
            <a:xfrm>
              <a:off x="0" y="0"/>
              <a:ext cx="2735895" cy="4127500"/>
              <a:chOff x="0" y="0"/>
              <a:chExt cx="2735895" cy="4127500"/>
            </a:xfrm>
          </p:grpSpPr>
          <p:sp>
            <p:nvSpPr>
              <p:cNvPr id="20503" name="任意多边形 19"/>
              <p:cNvSpPr/>
              <p:nvPr/>
            </p:nvSpPr>
            <p:spPr bwMode="auto">
              <a:xfrm>
                <a:off x="0" y="1074737"/>
                <a:ext cx="2735895" cy="3052763"/>
              </a:xfrm>
              <a:custGeom>
                <a:avLst/>
                <a:gdLst>
                  <a:gd name="T0" fmla="*/ 0 w 2735895"/>
                  <a:gd name="T1" fmla="*/ 0 h 3052049"/>
                  <a:gd name="T2" fmla="*/ 2735895 w 2735895"/>
                  <a:gd name="T3" fmla="*/ 0 h 3052049"/>
                  <a:gd name="T4" fmla="*/ 2735895 w 2735895"/>
                  <a:gd name="T5" fmla="*/ 2897006 h 3052049"/>
                  <a:gd name="T6" fmla="*/ 2580852 w 2735895"/>
                  <a:gd name="T7" fmla="*/ 3052049 h 3052049"/>
                  <a:gd name="T8" fmla="*/ 155043 w 2735895"/>
                  <a:gd name="T9" fmla="*/ 3052049 h 3052049"/>
                  <a:gd name="T10" fmla="*/ 0 w 2735895"/>
                  <a:gd name="T11" fmla="*/ 2897006 h 3052049"/>
                  <a:gd name="T12" fmla="*/ 0 w 2735895"/>
                  <a:gd name="T13" fmla="*/ 0 h 3052049"/>
                </a:gdLst>
                <a:ahLst/>
                <a:cxnLst>
                  <a:cxn ang="0">
                    <a:pos x="T0" y="T1"/>
                  </a:cxn>
                  <a:cxn ang="0">
                    <a:pos x="T2" y="T3"/>
                  </a:cxn>
                  <a:cxn ang="0">
                    <a:pos x="T4" y="T5"/>
                  </a:cxn>
                  <a:cxn ang="0">
                    <a:pos x="T6" y="T7"/>
                  </a:cxn>
                  <a:cxn ang="0">
                    <a:pos x="T8" y="T9"/>
                  </a:cxn>
                  <a:cxn ang="0">
                    <a:pos x="T10" y="T11"/>
                  </a:cxn>
                  <a:cxn ang="0">
                    <a:pos x="T12" y="T13"/>
                  </a:cxn>
                </a:cxnLst>
                <a:rect l="0" t="0" r="r" b="b"/>
                <a:pathLst>
                  <a:path w="2735895" h="3052049">
                    <a:moveTo>
                      <a:pt x="0" y="0"/>
                    </a:moveTo>
                    <a:lnTo>
                      <a:pt x="2735895" y="0"/>
                    </a:lnTo>
                    <a:lnTo>
                      <a:pt x="2735895" y="2897006"/>
                    </a:lnTo>
                    <a:cubicBezTo>
                      <a:pt x="2735895" y="2982634"/>
                      <a:pt x="2666480" y="3052049"/>
                      <a:pt x="2580852" y="3052049"/>
                    </a:cubicBezTo>
                    <a:lnTo>
                      <a:pt x="155043" y="3052049"/>
                    </a:lnTo>
                    <a:cubicBezTo>
                      <a:pt x="69415" y="3052049"/>
                      <a:pt x="0" y="2982634"/>
                      <a:pt x="0" y="2897006"/>
                    </a:cubicBezTo>
                    <a:lnTo>
                      <a:pt x="0" y="0"/>
                    </a:ln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504" name="任意多边形 20"/>
              <p:cNvSpPr/>
              <p:nvPr/>
            </p:nvSpPr>
            <p:spPr bwMode="auto">
              <a:xfrm>
                <a:off x="0" y="0"/>
                <a:ext cx="2735895" cy="1074737"/>
              </a:xfrm>
              <a:custGeom>
                <a:avLst/>
                <a:gdLst>
                  <a:gd name="T0" fmla="*/ 155043 w 2735895"/>
                  <a:gd name="T1" fmla="*/ 0 h 1075451"/>
                  <a:gd name="T2" fmla="*/ 2580852 w 2735895"/>
                  <a:gd name="T3" fmla="*/ 0 h 1075451"/>
                  <a:gd name="T4" fmla="*/ 2735895 w 2735895"/>
                  <a:gd name="T5" fmla="*/ 155043 h 1075451"/>
                  <a:gd name="T6" fmla="*/ 2735895 w 2735895"/>
                  <a:gd name="T7" fmla="*/ 1075451 h 1075451"/>
                  <a:gd name="T8" fmla="*/ 0 w 2735895"/>
                  <a:gd name="T9" fmla="*/ 1075451 h 1075451"/>
                  <a:gd name="T10" fmla="*/ 0 w 2735895"/>
                  <a:gd name="T11" fmla="*/ 155043 h 1075451"/>
                  <a:gd name="T12" fmla="*/ 155043 w 2735895"/>
                  <a:gd name="T13" fmla="*/ 0 h 1075451"/>
                </a:gdLst>
                <a:ahLst/>
                <a:cxnLst>
                  <a:cxn ang="0">
                    <a:pos x="T0" y="T1"/>
                  </a:cxn>
                  <a:cxn ang="0">
                    <a:pos x="T2" y="T3"/>
                  </a:cxn>
                  <a:cxn ang="0">
                    <a:pos x="T4" y="T5"/>
                  </a:cxn>
                  <a:cxn ang="0">
                    <a:pos x="T6" y="T7"/>
                  </a:cxn>
                  <a:cxn ang="0">
                    <a:pos x="T8" y="T9"/>
                  </a:cxn>
                  <a:cxn ang="0">
                    <a:pos x="T10" y="T11"/>
                  </a:cxn>
                  <a:cxn ang="0">
                    <a:pos x="T12" y="T13"/>
                  </a:cxn>
                </a:cxnLst>
                <a:rect l="0" t="0" r="r" b="b"/>
                <a:pathLst>
                  <a:path w="2735895" h="1075451">
                    <a:moveTo>
                      <a:pt x="155043" y="0"/>
                    </a:moveTo>
                    <a:lnTo>
                      <a:pt x="2580852" y="0"/>
                    </a:lnTo>
                    <a:cubicBezTo>
                      <a:pt x="2666480" y="0"/>
                      <a:pt x="2735895" y="69415"/>
                      <a:pt x="2735895" y="155043"/>
                    </a:cubicBezTo>
                    <a:lnTo>
                      <a:pt x="2735895" y="1075451"/>
                    </a:lnTo>
                    <a:lnTo>
                      <a:pt x="0" y="1075451"/>
                    </a:lnTo>
                    <a:lnTo>
                      <a:pt x="0" y="155043"/>
                    </a:lnTo>
                    <a:cubicBezTo>
                      <a:pt x="0" y="69415"/>
                      <a:pt x="69415" y="0"/>
                      <a:pt x="155043"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grpSp>
          <p:nvGrpSpPr>
            <p:cNvPr id="20505" name="组合 71"/>
            <p:cNvGrpSpPr/>
            <p:nvPr/>
          </p:nvGrpSpPr>
          <p:grpSpPr bwMode="auto">
            <a:xfrm>
              <a:off x="781789" y="106402"/>
              <a:ext cx="1017614" cy="3656202"/>
              <a:chOff x="781788" y="0"/>
              <a:chExt cx="1017614" cy="3656202"/>
            </a:xfrm>
          </p:grpSpPr>
          <p:grpSp>
            <p:nvGrpSpPr>
              <p:cNvPr id="20506" name="组合 8"/>
              <p:cNvGrpSpPr/>
              <p:nvPr/>
            </p:nvGrpSpPr>
            <p:grpSpPr bwMode="auto">
              <a:xfrm>
                <a:off x="781788" y="0"/>
                <a:ext cx="1017614" cy="781459"/>
                <a:chOff x="0" y="0"/>
                <a:chExt cx="1017614" cy="781459"/>
              </a:xfrm>
            </p:grpSpPr>
            <p:sp>
              <p:nvSpPr>
                <p:cNvPr id="20507" name="文本框 28"/>
                <p:cNvSpPr txBox="1">
                  <a:spLocks noChangeArrowheads="1"/>
                </p:cNvSpPr>
                <p:nvPr/>
              </p:nvSpPr>
              <p:spPr bwMode="auto">
                <a:xfrm>
                  <a:off x="28702" y="92831"/>
                  <a:ext cx="960211" cy="68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5400" b="1">
                      <a:solidFill>
                        <a:srgbClr val="1E6991"/>
                      </a:solidFill>
                      <a:latin typeface="华文细黑" panose="02010600040101010101" pitchFamily="2" charset="-122"/>
                      <a:ea typeface="华文细黑" panose="02010600040101010101" pitchFamily="2" charset="-122"/>
                    </a:rPr>
                    <a:t>02</a:t>
                  </a:r>
                  <a:endParaRPr lang="zh-CN" altLang="en-US" sz="5400" b="1">
                    <a:solidFill>
                      <a:srgbClr val="1E6991"/>
                    </a:solidFill>
                    <a:latin typeface="华文细黑" panose="02010600040101010101" pitchFamily="2" charset="-122"/>
                    <a:ea typeface="华文细黑" panose="02010600040101010101" pitchFamily="2" charset="-122"/>
                  </a:endParaRPr>
                </a:p>
              </p:txBody>
            </p:sp>
            <p:sp>
              <p:nvSpPr>
                <p:cNvPr id="20508" name="文本框 29"/>
                <p:cNvSpPr txBox="1">
                  <a:spLocks noChangeArrowheads="1"/>
                </p:cNvSpPr>
                <p:nvPr/>
              </p:nvSpPr>
              <p:spPr bwMode="auto">
                <a:xfrm>
                  <a:off x="0" y="0"/>
                  <a:ext cx="1017614" cy="197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200">
                      <a:solidFill>
                        <a:srgbClr val="1E6991"/>
                      </a:solidFill>
                      <a:latin typeface="Arial" panose="020B0604020202020204" pitchFamily="34" charset="0"/>
                      <a:ea typeface="华文细黑" panose="02010600040101010101" pitchFamily="2" charset="-122"/>
                    </a:rPr>
                    <a:t>PART TWO</a:t>
                  </a:r>
                  <a:endParaRPr lang="zh-CN" altLang="en-US" sz="1200">
                    <a:solidFill>
                      <a:srgbClr val="1E6991"/>
                    </a:solidFill>
                    <a:latin typeface="Arial" panose="020B0604020202020204" pitchFamily="34" charset="0"/>
                    <a:ea typeface="华文细黑" panose="02010600040101010101" pitchFamily="2" charset="-122"/>
                  </a:endParaRPr>
                </a:p>
              </p:txBody>
            </p:sp>
          </p:grpSp>
          <p:pic>
            <p:nvPicPr>
              <p:cNvPr id="20512" name="组合 51"/>
              <p:cNvPicPr>
                <a:picLocks noChangeArrowheads="1"/>
              </p:cNvPicPr>
              <p:nvPr/>
            </p:nvPicPr>
            <p:blipFill>
              <a:blip r:embed="rId3" cstate="email"/>
              <a:srcRect/>
              <a:stretch>
                <a:fillRect/>
              </a:stretch>
            </p:blipFill>
            <p:spPr bwMode="auto">
              <a:xfrm>
                <a:off x="1222654" y="3083294"/>
                <a:ext cx="509004" cy="572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2" name="文本框 1"/>
          <p:cNvSpPr txBox="1"/>
          <p:nvPr/>
        </p:nvSpPr>
        <p:spPr>
          <a:xfrm>
            <a:off x="1157605" y="364490"/>
            <a:ext cx="4352925" cy="475615"/>
          </a:xfrm>
          <a:prstGeom prst="rect">
            <a:avLst/>
          </a:prstGeom>
          <a:noFill/>
        </p:spPr>
        <p:txBody>
          <a:bodyPr wrap="square" rtlCol="0">
            <a:spAutoFit/>
          </a:bodyPr>
          <a:p>
            <a:r>
              <a:rPr lang="zh-CN" sz="2500" b="1">
                <a:solidFill>
                  <a:schemeClr val="bg1"/>
                </a:solidFill>
                <a:latin typeface="幼圆" panose="02010509060101010101" charset="-122"/>
                <a:ea typeface="幼圆" panose="02010509060101010101" charset="-122"/>
                <a:cs typeface="Arial" panose="020B0604020202020204" pitchFamily="34" charset="0"/>
                <a:sym typeface="+mn-ea"/>
              </a:rPr>
              <a:t>项目优势</a:t>
            </a:r>
            <a:endParaRPr lang="zh-CN" altLang="en-US" sz="2500"/>
          </a:p>
        </p:txBody>
      </p:sp>
      <p:sp>
        <p:nvSpPr>
          <p:cNvPr id="3" name="文本框 2"/>
          <p:cNvSpPr txBox="1"/>
          <p:nvPr/>
        </p:nvSpPr>
        <p:spPr>
          <a:xfrm>
            <a:off x="1158240" y="2743200"/>
            <a:ext cx="2755900" cy="2306955"/>
          </a:xfrm>
          <a:prstGeom prst="rect">
            <a:avLst/>
          </a:prstGeom>
          <a:noFill/>
        </p:spPr>
        <p:txBody>
          <a:bodyPr wrap="square" rtlCol="0">
            <a:spAutoFit/>
          </a:bodyPr>
          <a:p>
            <a:r>
              <a:rPr lang="zh-CN" altLang="en-US" b="1"/>
              <a:t>人脸识别</a:t>
            </a:r>
            <a:r>
              <a:rPr lang="zh-CN" altLang="en-US"/>
              <a:t>：</a:t>
            </a:r>
            <a:endParaRPr lang="zh-CN" altLang="en-US"/>
          </a:p>
          <a:p>
            <a:r>
              <a:rPr lang="zh-CN" altLang="en-US" b="1"/>
              <a:t>节约</a:t>
            </a:r>
            <a:r>
              <a:rPr lang="zh-CN" altLang="en-US" sz="1500"/>
              <a:t>根据调查当前，用到生物识别技术的指纹式考勤系统和人脸识别考勤系统与打卡等考勤方式比起来没有耗材</a:t>
            </a:r>
            <a:endParaRPr lang="zh-CN" altLang="en-US" sz="1400"/>
          </a:p>
          <a:p>
            <a:r>
              <a:rPr lang="zh-CN" altLang="en-US" sz="1800" b="1"/>
              <a:t>精准</a:t>
            </a:r>
            <a:r>
              <a:rPr lang="zh-CN" altLang="en-US" sz="1500"/>
              <a:t>虹软的是SDK离线运行的，人脸识别正确率非常稳定稳定，误差也极小。某企业LFW一万张，98.98%的准确度</a:t>
            </a:r>
            <a:r>
              <a:rPr lang="zh-CN" altLang="en-US" sz="1500"/>
              <a:t>。</a:t>
            </a:r>
            <a:endParaRPr lang="zh-CN" altLang="en-US" sz="1500"/>
          </a:p>
        </p:txBody>
      </p:sp>
      <p:sp>
        <p:nvSpPr>
          <p:cNvPr id="4" name="文本框 3"/>
          <p:cNvSpPr txBox="1"/>
          <p:nvPr/>
        </p:nvSpPr>
        <p:spPr>
          <a:xfrm>
            <a:off x="6715125" y="2733675"/>
            <a:ext cx="4152900" cy="2584450"/>
          </a:xfrm>
          <a:prstGeom prst="rect">
            <a:avLst/>
          </a:prstGeom>
          <a:noFill/>
        </p:spPr>
        <p:txBody>
          <a:bodyPr wrap="square" rtlCol="0">
            <a:spAutoFit/>
          </a:bodyPr>
          <a:p>
            <a:r>
              <a:rPr lang="zh-CN" altLang="en-US" b="1"/>
              <a:t>对比优势：</a:t>
            </a:r>
            <a:endParaRPr lang="zh-CN" altLang="en-US" b="1"/>
          </a:p>
          <a:p>
            <a:r>
              <a:rPr lang="zh-CN" altLang="en-US" b="1"/>
              <a:t>安全</a:t>
            </a:r>
            <a:r>
              <a:rPr lang="zh-CN" altLang="en-US" sz="1500"/>
              <a:t>不会发生卡片丢失或遗漏，并且对考勤用户没有设备要求；</a:t>
            </a:r>
            <a:endParaRPr lang="zh-CN" altLang="en-US"/>
          </a:p>
          <a:p>
            <a:r>
              <a:rPr lang="zh-CN" altLang="en-US" b="1"/>
              <a:t>全面</a:t>
            </a:r>
            <a:r>
              <a:rPr lang="zh-CN" altLang="en-US" sz="1500"/>
              <a:t>对于指纹识别，存在天生有 5%的人无法指纹识别，手指磨损对识别影响大，以及直接接触不卫生等缺点；</a:t>
            </a:r>
            <a:endParaRPr lang="zh-CN" altLang="en-US"/>
          </a:p>
          <a:p>
            <a:r>
              <a:rPr lang="zh-CN" altLang="en-US" b="1"/>
              <a:t>便捷</a:t>
            </a:r>
            <a:r>
              <a:rPr lang="zh-CN" altLang="en-US" sz="1500"/>
              <a:t>对于新兴的手机 APP 定位考勤系统，它要求一定的网络覆盖范围，对考勤用户手机的智能化要求比较高，同时存在能够用他人手机代考勤的漏洞。</a:t>
            </a:r>
            <a:endParaRPr lang="zh-CN" altLang="en-US" sz="150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488"/>
                                        </p:tgtEl>
                                        <p:attrNameLst>
                                          <p:attrName>style.visibility</p:attrName>
                                        </p:attrNameLst>
                                      </p:cBhvr>
                                      <p:to>
                                        <p:strVal val="visible"/>
                                      </p:to>
                                    </p:set>
                                    <p:animEffect transition="in" filter="fade">
                                      <p:cBhvr>
                                        <p:cTn id="7" dur="750"/>
                                        <p:tgtEl>
                                          <p:spTgt spid="20488"/>
                                        </p:tgtEl>
                                      </p:cBhvr>
                                    </p:animEffect>
                                    <p:anim calcmode="lin" valueType="num">
                                      <p:cBhvr>
                                        <p:cTn id="8" dur="750" fill="hold"/>
                                        <p:tgtEl>
                                          <p:spTgt spid="20488"/>
                                        </p:tgtEl>
                                        <p:attrNameLst>
                                          <p:attrName>ppt_x</p:attrName>
                                        </p:attrNameLst>
                                      </p:cBhvr>
                                      <p:tavLst>
                                        <p:tav tm="0">
                                          <p:val>
                                            <p:strVal val="#ppt_x"/>
                                          </p:val>
                                        </p:tav>
                                        <p:tav tm="100000">
                                          <p:val>
                                            <p:strVal val="#ppt_x"/>
                                          </p:val>
                                        </p:tav>
                                      </p:tavLst>
                                    </p:anim>
                                    <p:anim calcmode="lin" valueType="num">
                                      <p:cBhvr>
                                        <p:cTn id="9" dur="750" fill="hold"/>
                                        <p:tgtEl>
                                          <p:spTgt spid="20488"/>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500"/>
                                  </p:stCondLst>
                                  <p:childTnLst>
                                    <p:set>
                                      <p:cBhvr>
                                        <p:cTn id="11" dur="1" fill="hold">
                                          <p:stCondLst>
                                            <p:cond delay="0"/>
                                          </p:stCondLst>
                                        </p:cTn>
                                        <p:tgtEl>
                                          <p:spTgt spid="20501"/>
                                        </p:tgtEl>
                                        <p:attrNameLst>
                                          <p:attrName>style.visibility</p:attrName>
                                        </p:attrNameLst>
                                      </p:cBhvr>
                                      <p:to>
                                        <p:strVal val="visible"/>
                                      </p:to>
                                    </p:set>
                                    <p:animEffect transition="in" filter="fade">
                                      <p:cBhvr>
                                        <p:cTn id="12" dur="750"/>
                                        <p:tgtEl>
                                          <p:spTgt spid="20501"/>
                                        </p:tgtEl>
                                      </p:cBhvr>
                                    </p:animEffect>
                                    <p:anim calcmode="lin" valueType="num">
                                      <p:cBhvr>
                                        <p:cTn id="13" dur="750" fill="hold"/>
                                        <p:tgtEl>
                                          <p:spTgt spid="20501"/>
                                        </p:tgtEl>
                                        <p:attrNameLst>
                                          <p:attrName>ppt_x</p:attrName>
                                        </p:attrNameLst>
                                      </p:cBhvr>
                                      <p:tavLst>
                                        <p:tav tm="0">
                                          <p:val>
                                            <p:strVal val="#ppt_x"/>
                                          </p:val>
                                        </p:tav>
                                        <p:tav tm="100000">
                                          <p:val>
                                            <p:strVal val="#ppt_x"/>
                                          </p:val>
                                        </p:tav>
                                      </p:tavLst>
                                    </p:anim>
                                    <p:anim calcmode="lin" valueType="num">
                                      <p:cBhvr>
                                        <p:cTn id="14" dur="750" fill="hold"/>
                                        <p:tgtEl>
                                          <p:spTgt spid="2050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bwMode="auto">
      <p:bgPr>
        <a:blipFill dpi="0" rotWithShape="1">
          <a:blip r:embed="rId1" cstate="email"/>
          <a:srcRect/>
          <a:stretch>
            <a:fillRect/>
          </a:stretch>
        </a:blipFill>
        <a:effectLst/>
      </p:bgPr>
    </p:bg>
    <p:spTree>
      <p:nvGrpSpPr>
        <p:cNvPr id="1" name=""/>
        <p:cNvGrpSpPr/>
        <p:nvPr/>
      </p:nvGrpSpPr>
      <p:grpSpPr>
        <a:xfrm>
          <a:off x="0" y="0"/>
          <a:ext cx="0" cy="0"/>
          <a:chOff x="0" y="0"/>
          <a:chExt cx="0" cy="0"/>
        </a:xfrm>
      </p:grpSpPr>
      <p:sp>
        <p:nvSpPr>
          <p:cNvPr id="22532" name="任意多边形 9"/>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cxnSp>
        <p:nvCxnSpPr>
          <p:cNvPr id="22533"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ln>
          <a:extLst>
            <a:ext uri="{909E8E84-426E-40DD-AFC4-6F175D3DCCD1}">
              <a14:hiddenFill xmlns:a14="http://schemas.microsoft.com/office/drawing/2010/main">
                <a:noFill/>
              </a14:hiddenFill>
            </a:ext>
          </a:extLst>
        </p:spPr>
      </p:cxnSp>
      <p:sp>
        <p:nvSpPr>
          <p:cNvPr id="22534" name="文本框 12"/>
          <p:cNvSpPr txBox="1">
            <a:spLocks noChangeArrowheads="1"/>
          </p:cNvSpPr>
          <p:nvPr/>
        </p:nvSpPr>
        <p:spPr bwMode="auto">
          <a:xfrm>
            <a:off x="368300" y="247650"/>
            <a:ext cx="5889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anose="02010600040101010101" pitchFamily="2" charset="-122"/>
                <a:ea typeface="华文细黑" panose="02010600040101010101" pitchFamily="2" charset="-122"/>
              </a:rPr>
              <a:t>03</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22535"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ln>
          <a:extLst>
            <a:ext uri="{909E8E84-426E-40DD-AFC4-6F175D3DCCD1}">
              <a14:hiddenFill xmlns:a14="http://schemas.microsoft.com/office/drawing/2010/main">
                <a:noFill/>
              </a14:hiddenFill>
            </a:ext>
          </a:extLst>
        </p:spPr>
      </p:cxnSp>
      <p:pic>
        <p:nvPicPr>
          <p:cNvPr id="22536" name="文本框 15"/>
          <p:cNvPicPr>
            <a:picLocks noChangeArrowheads="1"/>
          </p:cNvPicPr>
          <p:nvPr/>
        </p:nvPicPr>
        <p:blipFill>
          <a:blip r:embed="rId2" cstate="email"/>
          <a:srcRect/>
          <a:stretch>
            <a:fillRect/>
          </a:stretch>
        </p:blipFill>
        <p:spPr bwMode="auto">
          <a:xfrm>
            <a:off x="10479088" y="603250"/>
            <a:ext cx="13890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1258570" y="341630"/>
            <a:ext cx="1457960" cy="475615"/>
          </a:xfrm>
          <a:prstGeom prst="rect">
            <a:avLst/>
          </a:prstGeom>
          <a:noFill/>
        </p:spPr>
        <p:txBody>
          <a:bodyPr wrap="none" rtlCol="0" anchor="t">
            <a:spAutoFit/>
          </a:bodyPr>
          <a:p>
            <a:r>
              <a:rPr lang="zh-CN" sz="2500" b="1">
                <a:solidFill>
                  <a:schemeClr val="bg1"/>
                </a:solidFill>
                <a:latin typeface="幼圆" panose="02010509060101010101" charset="-122"/>
                <a:ea typeface="幼圆" panose="02010509060101010101" charset="-122"/>
                <a:cs typeface="Arial" panose="020B0604020202020204" pitchFamily="34" charset="0"/>
                <a:sym typeface="+mn-ea"/>
              </a:rPr>
              <a:t>项目优势</a:t>
            </a:r>
            <a:endParaRPr lang="zh-CN" altLang="en-US" sz="2500"/>
          </a:p>
        </p:txBody>
      </p:sp>
      <p:grpSp>
        <p:nvGrpSpPr>
          <p:cNvPr id="20514" name="组合 76"/>
          <p:cNvGrpSpPr/>
          <p:nvPr/>
        </p:nvGrpSpPr>
        <p:grpSpPr bwMode="auto">
          <a:xfrm>
            <a:off x="777875" y="1163320"/>
            <a:ext cx="4707890" cy="5187950"/>
            <a:chOff x="1" y="0"/>
            <a:chExt cx="2735895" cy="4127500"/>
          </a:xfrm>
        </p:grpSpPr>
        <p:grpSp>
          <p:nvGrpSpPr>
            <p:cNvPr id="20515" name="组合 21"/>
            <p:cNvGrpSpPr/>
            <p:nvPr/>
          </p:nvGrpSpPr>
          <p:grpSpPr bwMode="auto">
            <a:xfrm>
              <a:off x="1" y="0"/>
              <a:ext cx="2735895" cy="4127500"/>
              <a:chOff x="0" y="0"/>
              <a:chExt cx="2735895" cy="4127500"/>
            </a:xfrm>
          </p:grpSpPr>
          <p:sp>
            <p:nvSpPr>
              <p:cNvPr id="20516" name="任意多边形 22"/>
              <p:cNvSpPr/>
              <p:nvPr/>
            </p:nvSpPr>
            <p:spPr bwMode="auto">
              <a:xfrm>
                <a:off x="-1" y="1074737"/>
                <a:ext cx="2735896" cy="3052763"/>
              </a:xfrm>
              <a:custGeom>
                <a:avLst/>
                <a:gdLst>
                  <a:gd name="T0" fmla="*/ 0 w 2735895"/>
                  <a:gd name="T1" fmla="*/ 0 h 3052049"/>
                  <a:gd name="T2" fmla="*/ 2735895 w 2735895"/>
                  <a:gd name="T3" fmla="*/ 0 h 3052049"/>
                  <a:gd name="T4" fmla="*/ 2735895 w 2735895"/>
                  <a:gd name="T5" fmla="*/ 2897006 h 3052049"/>
                  <a:gd name="T6" fmla="*/ 2580852 w 2735895"/>
                  <a:gd name="T7" fmla="*/ 3052049 h 3052049"/>
                  <a:gd name="T8" fmla="*/ 155043 w 2735895"/>
                  <a:gd name="T9" fmla="*/ 3052049 h 3052049"/>
                  <a:gd name="T10" fmla="*/ 0 w 2735895"/>
                  <a:gd name="T11" fmla="*/ 2897006 h 3052049"/>
                  <a:gd name="T12" fmla="*/ 0 w 2735895"/>
                  <a:gd name="T13" fmla="*/ 0 h 3052049"/>
                </a:gdLst>
                <a:ahLst/>
                <a:cxnLst>
                  <a:cxn ang="0">
                    <a:pos x="T0" y="T1"/>
                  </a:cxn>
                  <a:cxn ang="0">
                    <a:pos x="T2" y="T3"/>
                  </a:cxn>
                  <a:cxn ang="0">
                    <a:pos x="T4" y="T5"/>
                  </a:cxn>
                  <a:cxn ang="0">
                    <a:pos x="T6" y="T7"/>
                  </a:cxn>
                  <a:cxn ang="0">
                    <a:pos x="T8" y="T9"/>
                  </a:cxn>
                  <a:cxn ang="0">
                    <a:pos x="T10" y="T11"/>
                  </a:cxn>
                  <a:cxn ang="0">
                    <a:pos x="T12" y="T13"/>
                  </a:cxn>
                </a:cxnLst>
                <a:rect l="0" t="0" r="r" b="b"/>
                <a:pathLst>
                  <a:path w="2735895" h="3052049">
                    <a:moveTo>
                      <a:pt x="0" y="0"/>
                    </a:moveTo>
                    <a:lnTo>
                      <a:pt x="2735895" y="0"/>
                    </a:lnTo>
                    <a:lnTo>
                      <a:pt x="2735895" y="2897006"/>
                    </a:lnTo>
                    <a:cubicBezTo>
                      <a:pt x="2735895" y="2982634"/>
                      <a:pt x="2666480" y="3052049"/>
                      <a:pt x="2580852" y="3052049"/>
                    </a:cubicBezTo>
                    <a:lnTo>
                      <a:pt x="155043" y="3052049"/>
                    </a:lnTo>
                    <a:cubicBezTo>
                      <a:pt x="69415" y="3052049"/>
                      <a:pt x="0" y="2982634"/>
                      <a:pt x="0" y="2897006"/>
                    </a:cubicBezTo>
                    <a:lnTo>
                      <a:pt x="0" y="0"/>
                    </a:ln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517" name="任意多边形 23"/>
              <p:cNvSpPr/>
              <p:nvPr/>
            </p:nvSpPr>
            <p:spPr bwMode="auto">
              <a:xfrm>
                <a:off x="-1" y="0"/>
                <a:ext cx="2735896" cy="1074737"/>
              </a:xfrm>
              <a:custGeom>
                <a:avLst/>
                <a:gdLst>
                  <a:gd name="T0" fmla="*/ 155043 w 2735895"/>
                  <a:gd name="T1" fmla="*/ 0 h 1075451"/>
                  <a:gd name="T2" fmla="*/ 2580852 w 2735895"/>
                  <a:gd name="T3" fmla="*/ 0 h 1075451"/>
                  <a:gd name="T4" fmla="*/ 2735895 w 2735895"/>
                  <a:gd name="T5" fmla="*/ 155043 h 1075451"/>
                  <a:gd name="T6" fmla="*/ 2735895 w 2735895"/>
                  <a:gd name="T7" fmla="*/ 1075451 h 1075451"/>
                  <a:gd name="T8" fmla="*/ 0 w 2735895"/>
                  <a:gd name="T9" fmla="*/ 1075451 h 1075451"/>
                  <a:gd name="T10" fmla="*/ 0 w 2735895"/>
                  <a:gd name="T11" fmla="*/ 155043 h 1075451"/>
                  <a:gd name="T12" fmla="*/ 155043 w 2735895"/>
                  <a:gd name="T13" fmla="*/ 0 h 1075451"/>
                </a:gdLst>
                <a:ahLst/>
                <a:cxnLst>
                  <a:cxn ang="0">
                    <a:pos x="T0" y="T1"/>
                  </a:cxn>
                  <a:cxn ang="0">
                    <a:pos x="T2" y="T3"/>
                  </a:cxn>
                  <a:cxn ang="0">
                    <a:pos x="T4" y="T5"/>
                  </a:cxn>
                  <a:cxn ang="0">
                    <a:pos x="T6" y="T7"/>
                  </a:cxn>
                  <a:cxn ang="0">
                    <a:pos x="T8" y="T9"/>
                  </a:cxn>
                  <a:cxn ang="0">
                    <a:pos x="T10" y="T11"/>
                  </a:cxn>
                  <a:cxn ang="0">
                    <a:pos x="T12" y="T13"/>
                  </a:cxn>
                </a:cxnLst>
                <a:rect l="0" t="0" r="r" b="b"/>
                <a:pathLst>
                  <a:path w="2735895" h="1075451">
                    <a:moveTo>
                      <a:pt x="155043" y="0"/>
                    </a:moveTo>
                    <a:lnTo>
                      <a:pt x="2580852" y="0"/>
                    </a:lnTo>
                    <a:cubicBezTo>
                      <a:pt x="2666480" y="0"/>
                      <a:pt x="2735895" y="69415"/>
                      <a:pt x="2735895" y="155043"/>
                    </a:cubicBezTo>
                    <a:lnTo>
                      <a:pt x="2735895" y="1075451"/>
                    </a:lnTo>
                    <a:lnTo>
                      <a:pt x="0" y="1075451"/>
                    </a:lnTo>
                    <a:lnTo>
                      <a:pt x="0" y="155043"/>
                    </a:lnTo>
                    <a:cubicBezTo>
                      <a:pt x="0" y="69415"/>
                      <a:pt x="69415" y="0"/>
                      <a:pt x="155043"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grpSp>
          <p:nvGrpSpPr>
            <p:cNvPr id="20519" name="组合 39"/>
            <p:cNvGrpSpPr/>
            <p:nvPr/>
          </p:nvGrpSpPr>
          <p:grpSpPr bwMode="auto">
            <a:xfrm rot="0">
              <a:off x="704439" y="106402"/>
              <a:ext cx="1190979" cy="826384"/>
              <a:chOff x="0" y="0"/>
              <a:chExt cx="1190979" cy="826384"/>
            </a:xfrm>
          </p:grpSpPr>
          <p:sp>
            <p:nvSpPr>
              <p:cNvPr id="20520" name="文本框 37"/>
              <p:cNvSpPr txBox="1">
                <a:spLocks noChangeArrowheads="1"/>
              </p:cNvSpPr>
              <p:nvPr/>
            </p:nvSpPr>
            <p:spPr bwMode="auto">
              <a:xfrm>
                <a:off x="130301" y="92831"/>
                <a:ext cx="960211" cy="733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5400" b="1">
                    <a:solidFill>
                      <a:srgbClr val="1E6991"/>
                    </a:solidFill>
                    <a:latin typeface="华文细黑" panose="02010600040101010101" pitchFamily="2" charset="-122"/>
                    <a:ea typeface="华文细黑" panose="02010600040101010101" pitchFamily="2" charset="-122"/>
                  </a:rPr>
                  <a:t>03</a:t>
                </a:r>
                <a:endParaRPr lang="zh-CN" altLang="en-US" sz="5400" b="1">
                  <a:solidFill>
                    <a:srgbClr val="1E6991"/>
                  </a:solidFill>
                  <a:latin typeface="华文细黑" panose="02010600040101010101" pitchFamily="2" charset="-122"/>
                  <a:ea typeface="华文细黑" panose="02010600040101010101" pitchFamily="2" charset="-122"/>
                </a:endParaRPr>
              </a:p>
            </p:txBody>
          </p:sp>
          <p:sp>
            <p:nvSpPr>
              <p:cNvPr id="20521" name="文本框 38"/>
              <p:cNvSpPr txBox="1">
                <a:spLocks noChangeArrowheads="1"/>
              </p:cNvSpPr>
              <p:nvPr/>
            </p:nvSpPr>
            <p:spPr bwMode="auto">
              <a:xfrm>
                <a:off x="0" y="0"/>
                <a:ext cx="1190979" cy="198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200">
                    <a:solidFill>
                      <a:srgbClr val="1E6991"/>
                    </a:solidFill>
                    <a:latin typeface="Arial" panose="020B0604020202020204" pitchFamily="34" charset="0"/>
                    <a:ea typeface="华文细黑" panose="02010600040101010101" pitchFamily="2" charset="-122"/>
                  </a:rPr>
                  <a:t>PART THREE</a:t>
                </a:r>
                <a:endParaRPr lang="zh-CN" altLang="en-US" sz="1200">
                  <a:solidFill>
                    <a:srgbClr val="1E6991"/>
                  </a:solidFill>
                  <a:latin typeface="Arial" panose="020B0604020202020204" pitchFamily="34" charset="0"/>
                  <a:ea typeface="华文细黑" panose="02010600040101010101" pitchFamily="2" charset="-122"/>
                </a:endParaRPr>
              </a:p>
            </p:txBody>
          </p:sp>
        </p:grpSp>
      </p:grpSp>
      <p:grpSp>
        <p:nvGrpSpPr>
          <p:cNvPr id="20527" name="组合 77"/>
          <p:cNvGrpSpPr/>
          <p:nvPr/>
        </p:nvGrpSpPr>
        <p:grpSpPr bwMode="auto">
          <a:xfrm>
            <a:off x="6599555" y="1296670"/>
            <a:ext cx="5268595" cy="5265420"/>
            <a:chOff x="4" y="0"/>
            <a:chExt cx="2735895" cy="4127500"/>
          </a:xfrm>
        </p:grpSpPr>
        <p:grpSp>
          <p:nvGrpSpPr>
            <p:cNvPr id="20528" name="组合 24"/>
            <p:cNvGrpSpPr/>
            <p:nvPr/>
          </p:nvGrpSpPr>
          <p:grpSpPr bwMode="auto">
            <a:xfrm>
              <a:off x="4" y="0"/>
              <a:ext cx="2735895" cy="4127500"/>
              <a:chOff x="0" y="0"/>
              <a:chExt cx="2735895" cy="4127500"/>
            </a:xfrm>
          </p:grpSpPr>
          <p:sp>
            <p:nvSpPr>
              <p:cNvPr id="20529" name="任意多边形 25"/>
              <p:cNvSpPr/>
              <p:nvPr/>
            </p:nvSpPr>
            <p:spPr bwMode="auto">
              <a:xfrm>
                <a:off x="-4" y="1074737"/>
                <a:ext cx="2735899" cy="3052763"/>
              </a:xfrm>
              <a:custGeom>
                <a:avLst/>
                <a:gdLst>
                  <a:gd name="T0" fmla="*/ 0 w 2735895"/>
                  <a:gd name="T1" fmla="*/ 0 h 3052049"/>
                  <a:gd name="T2" fmla="*/ 2735895 w 2735895"/>
                  <a:gd name="T3" fmla="*/ 0 h 3052049"/>
                  <a:gd name="T4" fmla="*/ 2735895 w 2735895"/>
                  <a:gd name="T5" fmla="*/ 2897006 h 3052049"/>
                  <a:gd name="T6" fmla="*/ 2580852 w 2735895"/>
                  <a:gd name="T7" fmla="*/ 3052049 h 3052049"/>
                  <a:gd name="T8" fmla="*/ 155043 w 2735895"/>
                  <a:gd name="T9" fmla="*/ 3052049 h 3052049"/>
                  <a:gd name="T10" fmla="*/ 0 w 2735895"/>
                  <a:gd name="T11" fmla="*/ 2897006 h 3052049"/>
                  <a:gd name="T12" fmla="*/ 0 w 2735895"/>
                  <a:gd name="T13" fmla="*/ 0 h 3052049"/>
                </a:gdLst>
                <a:ahLst/>
                <a:cxnLst>
                  <a:cxn ang="0">
                    <a:pos x="T0" y="T1"/>
                  </a:cxn>
                  <a:cxn ang="0">
                    <a:pos x="T2" y="T3"/>
                  </a:cxn>
                  <a:cxn ang="0">
                    <a:pos x="T4" y="T5"/>
                  </a:cxn>
                  <a:cxn ang="0">
                    <a:pos x="T6" y="T7"/>
                  </a:cxn>
                  <a:cxn ang="0">
                    <a:pos x="T8" y="T9"/>
                  </a:cxn>
                  <a:cxn ang="0">
                    <a:pos x="T10" y="T11"/>
                  </a:cxn>
                  <a:cxn ang="0">
                    <a:pos x="T12" y="T13"/>
                  </a:cxn>
                </a:cxnLst>
                <a:rect l="0" t="0" r="r" b="b"/>
                <a:pathLst>
                  <a:path w="2735895" h="3052049">
                    <a:moveTo>
                      <a:pt x="0" y="0"/>
                    </a:moveTo>
                    <a:lnTo>
                      <a:pt x="2735895" y="0"/>
                    </a:lnTo>
                    <a:lnTo>
                      <a:pt x="2735895" y="2897006"/>
                    </a:lnTo>
                    <a:cubicBezTo>
                      <a:pt x="2735895" y="2982634"/>
                      <a:pt x="2666480" y="3052049"/>
                      <a:pt x="2580852" y="3052049"/>
                    </a:cubicBezTo>
                    <a:lnTo>
                      <a:pt x="155043" y="3052049"/>
                    </a:lnTo>
                    <a:cubicBezTo>
                      <a:pt x="69415" y="3052049"/>
                      <a:pt x="0" y="2982634"/>
                      <a:pt x="0" y="2897006"/>
                    </a:cubicBezTo>
                    <a:lnTo>
                      <a:pt x="0" y="0"/>
                    </a:ln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530" name="任意多边形 26"/>
              <p:cNvSpPr/>
              <p:nvPr/>
            </p:nvSpPr>
            <p:spPr bwMode="auto">
              <a:xfrm>
                <a:off x="-4" y="0"/>
                <a:ext cx="2735899" cy="1074737"/>
              </a:xfrm>
              <a:custGeom>
                <a:avLst/>
                <a:gdLst>
                  <a:gd name="T0" fmla="*/ 155043 w 2735895"/>
                  <a:gd name="T1" fmla="*/ 0 h 1075451"/>
                  <a:gd name="T2" fmla="*/ 2580852 w 2735895"/>
                  <a:gd name="T3" fmla="*/ 0 h 1075451"/>
                  <a:gd name="T4" fmla="*/ 2735895 w 2735895"/>
                  <a:gd name="T5" fmla="*/ 155043 h 1075451"/>
                  <a:gd name="T6" fmla="*/ 2735895 w 2735895"/>
                  <a:gd name="T7" fmla="*/ 1075451 h 1075451"/>
                  <a:gd name="T8" fmla="*/ 0 w 2735895"/>
                  <a:gd name="T9" fmla="*/ 1075451 h 1075451"/>
                  <a:gd name="T10" fmla="*/ 0 w 2735895"/>
                  <a:gd name="T11" fmla="*/ 155043 h 1075451"/>
                  <a:gd name="T12" fmla="*/ 155043 w 2735895"/>
                  <a:gd name="T13" fmla="*/ 0 h 1075451"/>
                </a:gdLst>
                <a:ahLst/>
                <a:cxnLst>
                  <a:cxn ang="0">
                    <a:pos x="T0" y="T1"/>
                  </a:cxn>
                  <a:cxn ang="0">
                    <a:pos x="T2" y="T3"/>
                  </a:cxn>
                  <a:cxn ang="0">
                    <a:pos x="T4" y="T5"/>
                  </a:cxn>
                  <a:cxn ang="0">
                    <a:pos x="T6" y="T7"/>
                  </a:cxn>
                  <a:cxn ang="0">
                    <a:pos x="T8" y="T9"/>
                  </a:cxn>
                  <a:cxn ang="0">
                    <a:pos x="T10" y="T11"/>
                  </a:cxn>
                  <a:cxn ang="0">
                    <a:pos x="T12" y="T13"/>
                  </a:cxn>
                </a:cxnLst>
                <a:rect l="0" t="0" r="r" b="b"/>
                <a:pathLst>
                  <a:path w="2735895" h="1075451">
                    <a:moveTo>
                      <a:pt x="155043" y="0"/>
                    </a:moveTo>
                    <a:lnTo>
                      <a:pt x="2580852" y="0"/>
                    </a:lnTo>
                    <a:cubicBezTo>
                      <a:pt x="2666480" y="0"/>
                      <a:pt x="2735895" y="69415"/>
                      <a:pt x="2735895" y="155043"/>
                    </a:cubicBezTo>
                    <a:lnTo>
                      <a:pt x="2735895" y="1075451"/>
                    </a:lnTo>
                    <a:lnTo>
                      <a:pt x="0" y="1075451"/>
                    </a:lnTo>
                    <a:lnTo>
                      <a:pt x="0" y="155043"/>
                    </a:lnTo>
                    <a:cubicBezTo>
                      <a:pt x="0" y="69415"/>
                      <a:pt x="69415" y="0"/>
                      <a:pt x="155043"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grpSp>
          <p:nvGrpSpPr>
            <p:cNvPr id="20532" name="组合 40"/>
            <p:cNvGrpSpPr/>
            <p:nvPr/>
          </p:nvGrpSpPr>
          <p:grpSpPr bwMode="auto">
            <a:xfrm rot="0">
              <a:off x="800456" y="106402"/>
              <a:ext cx="1134989" cy="815591"/>
              <a:chOff x="0" y="0"/>
              <a:chExt cx="1134989" cy="815591"/>
            </a:xfrm>
          </p:grpSpPr>
          <p:sp>
            <p:nvSpPr>
              <p:cNvPr id="20533" name="文本框 31"/>
              <p:cNvSpPr txBox="1">
                <a:spLocks noChangeArrowheads="1"/>
              </p:cNvSpPr>
              <p:nvPr/>
            </p:nvSpPr>
            <p:spPr bwMode="auto">
              <a:xfrm>
                <a:off x="57731" y="92831"/>
                <a:ext cx="960211" cy="722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5400" b="1">
                    <a:solidFill>
                      <a:srgbClr val="1E6991"/>
                    </a:solidFill>
                    <a:latin typeface="华文细黑" panose="02010600040101010101" pitchFamily="2" charset="-122"/>
                    <a:ea typeface="华文细黑" panose="02010600040101010101" pitchFamily="2" charset="-122"/>
                  </a:rPr>
                  <a:t>04</a:t>
                </a:r>
                <a:endParaRPr lang="zh-CN" altLang="en-US" sz="5400" b="1">
                  <a:solidFill>
                    <a:srgbClr val="1E6991"/>
                  </a:solidFill>
                  <a:latin typeface="华文细黑" panose="02010600040101010101" pitchFamily="2" charset="-122"/>
                  <a:ea typeface="华文细黑" panose="02010600040101010101" pitchFamily="2" charset="-122"/>
                </a:endParaRPr>
              </a:p>
            </p:txBody>
          </p:sp>
          <p:sp>
            <p:nvSpPr>
              <p:cNvPr id="20534" name="文本框 32"/>
              <p:cNvSpPr txBox="1">
                <a:spLocks noChangeArrowheads="1"/>
              </p:cNvSpPr>
              <p:nvPr/>
            </p:nvSpPr>
            <p:spPr bwMode="auto">
              <a:xfrm>
                <a:off x="0" y="0"/>
                <a:ext cx="1134989" cy="216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200">
                    <a:solidFill>
                      <a:srgbClr val="1E6991"/>
                    </a:solidFill>
                    <a:latin typeface="Arial" panose="020B0604020202020204" pitchFamily="34" charset="0"/>
                    <a:ea typeface="华文细黑" panose="02010600040101010101" pitchFamily="2" charset="-122"/>
                  </a:rPr>
                  <a:t>PART FOUR</a:t>
                </a:r>
                <a:endParaRPr lang="zh-CN" altLang="en-US" sz="1200">
                  <a:solidFill>
                    <a:srgbClr val="1E6991"/>
                  </a:solidFill>
                  <a:latin typeface="Arial" panose="020B0604020202020204" pitchFamily="34" charset="0"/>
                  <a:ea typeface="华文细黑" panose="02010600040101010101" pitchFamily="2" charset="-122"/>
                </a:endParaRPr>
              </a:p>
            </p:txBody>
          </p:sp>
        </p:grpSp>
      </p:grpSp>
      <p:grpSp>
        <p:nvGrpSpPr>
          <p:cNvPr id="22538" name="组合 33"/>
          <p:cNvGrpSpPr/>
          <p:nvPr/>
        </p:nvGrpSpPr>
        <p:grpSpPr bwMode="auto">
          <a:xfrm>
            <a:off x="2563495" y="5391150"/>
            <a:ext cx="809625" cy="847725"/>
            <a:chOff x="0" y="0"/>
            <a:chExt cx="619264" cy="619264"/>
          </a:xfrm>
        </p:grpSpPr>
        <p:sp>
          <p:nvSpPr>
            <p:cNvPr id="22539" name="椭圆 16"/>
            <p:cNvSpPr>
              <a:spLocks noChangeArrowheads="1"/>
            </p:cNvSpPr>
            <p:nvPr/>
          </p:nvSpPr>
          <p:spPr bwMode="auto">
            <a:xfrm>
              <a:off x="0" y="0"/>
              <a:ext cx="619264" cy="619264"/>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2540" name="Freeform 11"/>
            <p:cNvSpPr>
              <a:spLocks noEditPoints="1"/>
            </p:cNvSpPr>
            <p:nvPr/>
          </p:nvSpPr>
          <p:spPr bwMode="auto">
            <a:xfrm>
              <a:off x="117160" y="171096"/>
              <a:ext cx="384943" cy="325195"/>
            </a:xfrm>
            <a:custGeom>
              <a:avLst/>
              <a:gdLst>
                <a:gd name="T0" fmla="*/ 1027 w 1031"/>
                <a:gd name="T1" fmla="*/ 227 h 1107"/>
                <a:gd name="T2" fmla="*/ 1023 w 1031"/>
                <a:gd name="T3" fmla="*/ 205 h 1107"/>
                <a:gd name="T4" fmla="*/ 655 w 1031"/>
                <a:gd name="T5" fmla="*/ 7 h 1107"/>
                <a:gd name="T6" fmla="*/ 376 w 1031"/>
                <a:gd name="T7" fmla="*/ 7 h 1107"/>
                <a:gd name="T8" fmla="*/ 8 w 1031"/>
                <a:gd name="T9" fmla="*/ 205 h 1107"/>
                <a:gd name="T10" fmla="*/ 3 w 1031"/>
                <a:gd name="T11" fmla="*/ 227 h 1107"/>
                <a:gd name="T12" fmla="*/ 3 w 1031"/>
                <a:gd name="T13" fmla="*/ 592 h 1107"/>
                <a:gd name="T14" fmla="*/ 8 w 1031"/>
                <a:gd name="T15" fmla="*/ 614 h 1107"/>
                <a:gd name="T16" fmla="*/ 137 w 1031"/>
                <a:gd name="T17" fmla="*/ 876 h 1107"/>
                <a:gd name="T18" fmla="*/ 501 w 1031"/>
                <a:gd name="T19" fmla="*/ 1103 h 1107"/>
                <a:gd name="T20" fmla="*/ 530 w 1031"/>
                <a:gd name="T21" fmla="*/ 1103 h 1107"/>
                <a:gd name="T22" fmla="*/ 894 w 1031"/>
                <a:gd name="T23" fmla="*/ 876 h 1107"/>
                <a:gd name="T24" fmla="*/ 1023 w 1031"/>
                <a:gd name="T25" fmla="*/ 614 h 1107"/>
                <a:gd name="T26" fmla="*/ 1027 w 1031"/>
                <a:gd name="T27" fmla="*/ 592 h 1107"/>
                <a:gd name="T28" fmla="*/ 515 w 1031"/>
                <a:gd name="T29" fmla="*/ 594 h 1107"/>
                <a:gd name="T30" fmla="*/ 515 w 1031"/>
                <a:gd name="T31" fmla="*/ 225 h 1107"/>
                <a:gd name="T32" fmla="*/ 515 w 1031"/>
                <a:gd name="T33" fmla="*/ 594 h 1107"/>
                <a:gd name="T34" fmla="*/ 993 w 1031"/>
                <a:gd name="T35" fmla="*/ 222 h 1107"/>
                <a:gd name="T36" fmla="*/ 537 w 1031"/>
                <a:gd name="T37" fmla="*/ 204 h 1107"/>
                <a:gd name="T38" fmla="*/ 360 w 1031"/>
                <a:gd name="T39" fmla="*/ 35 h 1107"/>
                <a:gd name="T40" fmla="*/ 170 w 1031"/>
                <a:gd name="T41" fmla="*/ 390 h 1107"/>
                <a:gd name="T42" fmla="*/ 360 w 1031"/>
                <a:gd name="T43" fmla="*/ 35 h 1107"/>
                <a:gd name="T44" fmla="*/ 493 w 1031"/>
                <a:gd name="T45" fmla="*/ 615 h 1107"/>
                <a:gd name="T46" fmla="*/ 37 w 1031"/>
                <a:gd name="T47" fmla="*/ 597 h 1107"/>
                <a:gd name="T48" fmla="*/ 835 w 1031"/>
                <a:gd name="T49" fmla="*/ 859 h 1107"/>
                <a:gd name="T50" fmla="*/ 196 w 1031"/>
                <a:gd name="T51" fmla="*/ 859 h 1107"/>
                <a:gd name="T52" fmla="*/ 349 w 1031"/>
                <a:gd name="T53" fmla="*/ 828 h 1107"/>
                <a:gd name="T54" fmla="*/ 515 w 1031"/>
                <a:gd name="T55" fmla="*/ 658 h 1107"/>
                <a:gd name="T56" fmla="*/ 681 w 1031"/>
                <a:gd name="T57" fmla="*/ 828 h 1107"/>
                <a:gd name="T58" fmla="*/ 835 w 1031"/>
                <a:gd name="T59" fmla="*/ 859 h 1107"/>
                <a:gd name="T60" fmla="*/ 537 w 1031"/>
                <a:gd name="T61" fmla="*/ 615 h 1107"/>
                <a:gd name="T62" fmla="*/ 993 w 1031"/>
                <a:gd name="T63" fmla="*/ 59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1" h="1107">
                  <a:moveTo>
                    <a:pt x="883" y="409"/>
                  </a:moveTo>
                  <a:cubicBezTo>
                    <a:pt x="1027" y="227"/>
                    <a:pt x="1027" y="227"/>
                    <a:pt x="1027" y="227"/>
                  </a:cubicBezTo>
                  <a:cubicBezTo>
                    <a:pt x="1030" y="224"/>
                    <a:pt x="1031" y="219"/>
                    <a:pt x="1030" y="215"/>
                  </a:cubicBezTo>
                  <a:cubicBezTo>
                    <a:pt x="1029" y="211"/>
                    <a:pt x="1026" y="207"/>
                    <a:pt x="1023" y="205"/>
                  </a:cubicBezTo>
                  <a:cubicBezTo>
                    <a:pt x="674" y="4"/>
                    <a:pt x="674" y="4"/>
                    <a:pt x="674" y="4"/>
                  </a:cubicBezTo>
                  <a:cubicBezTo>
                    <a:pt x="667" y="0"/>
                    <a:pt x="659" y="1"/>
                    <a:pt x="655" y="7"/>
                  </a:cubicBezTo>
                  <a:cubicBezTo>
                    <a:pt x="515" y="184"/>
                    <a:pt x="515" y="184"/>
                    <a:pt x="515" y="184"/>
                  </a:cubicBezTo>
                  <a:cubicBezTo>
                    <a:pt x="376" y="7"/>
                    <a:pt x="376" y="7"/>
                    <a:pt x="376" y="7"/>
                  </a:cubicBezTo>
                  <a:cubicBezTo>
                    <a:pt x="371" y="1"/>
                    <a:pt x="363" y="0"/>
                    <a:pt x="357" y="4"/>
                  </a:cubicBezTo>
                  <a:cubicBezTo>
                    <a:pt x="8" y="205"/>
                    <a:pt x="8" y="205"/>
                    <a:pt x="8" y="205"/>
                  </a:cubicBezTo>
                  <a:cubicBezTo>
                    <a:pt x="4" y="207"/>
                    <a:pt x="1" y="211"/>
                    <a:pt x="1" y="215"/>
                  </a:cubicBezTo>
                  <a:cubicBezTo>
                    <a:pt x="0" y="219"/>
                    <a:pt x="1" y="224"/>
                    <a:pt x="3" y="227"/>
                  </a:cubicBezTo>
                  <a:cubicBezTo>
                    <a:pt x="147" y="409"/>
                    <a:pt x="147" y="409"/>
                    <a:pt x="147" y="409"/>
                  </a:cubicBezTo>
                  <a:cubicBezTo>
                    <a:pt x="3" y="592"/>
                    <a:pt x="3" y="592"/>
                    <a:pt x="3" y="592"/>
                  </a:cubicBezTo>
                  <a:cubicBezTo>
                    <a:pt x="1" y="595"/>
                    <a:pt x="0" y="600"/>
                    <a:pt x="1" y="604"/>
                  </a:cubicBezTo>
                  <a:cubicBezTo>
                    <a:pt x="1" y="608"/>
                    <a:pt x="4" y="612"/>
                    <a:pt x="8" y="614"/>
                  </a:cubicBezTo>
                  <a:cubicBezTo>
                    <a:pt x="137" y="688"/>
                    <a:pt x="137" y="688"/>
                    <a:pt x="137" y="688"/>
                  </a:cubicBezTo>
                  <a:cubicBezTo>
                    <a:pt x="137" y="876"/>
                    <a:pt x="137" y="876"/>
                    <a:pt x="137" y="876"/>
                  </a:cubicBezTo>
                  <a:cubicBezTo>
                    <a:pt x="137" y="886"/>
                    <a:pt x="142" y="896"/>
                    <a:pt x="151" y="901"/>
                  </a:cubicBezTo>
                  <a:cubicBezTo>
                    <a:pt x="501" y="1103"/>
                    <a:pt x="501" y="1103"/>
                    <a:pt x="501" y="1103"/>
                  </a:cubicBezTo>
                  <a:cubicBezTo>
                    <a:pt x="505" y="1105"/>
                    <a:pt x="510" y="1107"/>
                    <a:pt x="515" y="1107"/>
                  </a:cubicBezTo>
                  <a:cubicBezTo>
                    <a:pt x="520" y="1107"/>
                    <a:pt x="525" y="1105"/>
                    <a:pt x="530" y="1103"/>
                  </a:cubicBezTo>
                  <a:cubicBezTo>
                    <a:pt x="879" y="901"/>
                    <a:pt x="879" y="901"/>
                    <a:pt x="879" y="901"/>
                  </a:cubicBezTo>
                  <a:cubicBezTo>
                    <a:pt x="888" y="896"/>
                    <a:pt x="894" y="886"/>
                    <a:pt x="894" y="876"/>
                  </a:cubicBezTo>
                  <a:cubicBezTo>
                    <a:pt x="894" y="688"/>
                    <a:pt x="894" y="688"/>
                    <a:pt x="894" y="688"/>
                  </a:cubicBezTo>
                  <a:cubicBezTo>
                    <a:pt x="1023" y="614"/>
                    <a:pt x="1023" y="614"/>
                    <a:pt x="1023" y="614"/>
                  </a:cubicBezTo>
                  <a:cubicBezTo>
                    <a:pt x="1026" y="612"/>
                    <a:pt x="1029" y="608"/>
                    <a:pt x="1030" y="604"/>
                  </a:cubicBezTo>
                  <a:cubicBezTo>
                    <a:pt x="1031" y="600"/>
                    <a:pt x="1030" y="595"/>
                    <a:pt x="1027" y="592"/>
                  </a:cubicBezTo>
                  <a:lnTo>
                    <a:pt x="883" y="409"/>
                  </a:lnTo>
                  <a:close/>
                  <a:moveTo>
                    <a:pt x="515" y="594"/>
                  </a:moveTo>
                  <a:cubicBezTo>
                    <a:pt x="196" y="409"/>
                    <a:pt x="196" y="409"/>
                    <a:pt x="196" y="409"/>
                  </a:cubicBezTo>
                  <a:cubicBezTo>
                    <a:pt x="515" y="225"/>
                    <a:pt x="515" y="225"/>
                    <a:pt x="515" y="225"/>
                  </a:cubicBezTo>
                  <a:cubicBezTo>
                    <a:pt x="835" y="409"/>
                    <a:pt x="835" y="409"/>
                    <a:pt x="835" y="409"/>
                  </a:cubicBezTo>
                  <a:lnTo>
                    <a:pt x="515" y="594"/>
                  </a:lnTo>
                  <a:close/>
                  <a:moveTo>
                    <a:pt x="670" y="35"/>
                  </a:moveTo>
                  <a:cubicBezTo>
                    <a:pt x="993" y="222"/>
                    <a:pt x="993" y="222"/>
                    <a:pt x="993" y="222"/>
                  </a:cubicBezTo>
                  <a:cubicBezTo>
                    <a:pt x="861" y="390"/>
                    <a:pt x="861" y="390"/>
                    <a:pt x="861" y="390"/>
                  </a:cubicBezTo>
                  <a:cubicBezTo>
                    <a:pt x="537" y="204"/>
                    <a:pt x="537" y="204"/>
                    <a:pt x="537" y="204"/>
                  </a:cubicBezTo>
                  <a:lnTo>
                    <a:pt x="670" y="35"/>
                  </a:lnTo>
                  <a:close/>
                  <a:moveTo>
                    <a:pt x="360" y="35"/>
                  </a:moveTo>
                  <a:cubicBezTo>
                    <a:pt x="493" y="204"/>
                    <a:pt x="493" y="204"/>
                    <a:pt x="493" y="204"/>
                  </a:cubicBezTo>
                  <a:cubicBezTo>
                    <a:pt x="170" y="390"/>
                    <a:pt x="170" y="390"/>
                    <a:pt x="170" y="390"/>
                  </a:cubicBezTo>
                  <a:cubicBezTo>
                    <a:pt x="37" y="222"/>
                    <a:pt x="37" y="222"/>
                    <a:pt x="37" y="222"/>
                  </a:cubicBezTo>
                  <a:lnTo>
                    <a:pt x="360" y="35"/>
                  </a:lnTo>
                  <a:close/>
                  <a:moveTo>
                    <a:pt x="170" y="428"/>
                  </a:moveTo>
                  <a:cubicBezTo>
                    <a:pt x="493" y="615"/>
                    <a:pt x="493" y="615"/>
                    <a:pt x="493" y="615"/>
                  </a:cubicBezTo>
                  <a:cubicBezTo>
                    <a:pt x="360" y="783"/>
                    <a:pt x="360" y="783"/>
                    <a:pt x="360" y="783"/>
                  </a:cubicBezTo>
                  <a:cubicBezTo>
                    <a:pt x="37" y="597"/>
                    <a:pt x="37" y="597"/>
                    <a:pt x="37" y="597"/>
                  </a:cubicBezTo>
                  <a:lnTo>
                    <a:pt x="170" y="428"/>
                  </a:lnTo>
                  <a:close/>
                  <a:moveTo>
                    <a:pt x="835" y="859"/>
                  </a:moveTo>
                  <a:cubicBezTo>
                    <a:pt x="515" y="1043"/>
                    <a:pt x="515" y="1043"/>
                    <a:pt x="515" y="1043"/>
                  </a:cubicBezTo>
                  <a:cubicBezTo>
                    <a:pt x="196" y="859"/>
                    <a:pt x="196" y="859"/>
                    <a:pt x="196" y="859"/>
                  </a:cubicBezTo>
                  <a:cubicBezTo>
                    <a:pt x="196" y="739"/>
                    <a:pt x="196" y="739"/>
                    <a:pt x="196" y="739"/>
                  </a:cubicBezTo>
                  <a:cubicBezTo>
                    <a:pt x="349" y="828"/>
                    <a:pt x="349" y="828"/>
                    <a:pt x="349" y="828"/>
                  </a:cubicBezTo>
                  <a:cubicBezTo>
                    <a:pt x="362" y="835"/>
                    <a:pt x="378" y="832"/>
                    <a:pt x="387" y="821"/>
                  </a:cubicBezTo>
                  <a:cubicBezTo>
                    <a:pt x="515" y="658"/>
                    <a:pt x="515" y="658"/>
                    <a:pt x="515" y="658"/>
                  </a:cubicBezTo>
                  <a:cubicBezTo>
                    <a:pt x="643" y="821"/>
                    <a:pt x="643" y="821"/>
                    <a:pt x="643" y="821"/>
                  </a:cubicBezTo>
                  <a:cubicBezTo>
                    <a:pt x="652" y="832"/>
                    <a:pt x="668" y="835"/>
                    <a:pt x="681" y="828"/>
                  </a:cubicBezTo>
                  <a:cubicBezTo>
                    <a:pt x="835" y="739"/>
                    <a:pt x="835" y="739"/>
                    <a:pt x="835" y="739"/>
                  </a:cubicBezTo>
                  <a:lnTo>
                    <a:pt x="835" y="859"/>
                  </a:lnTo>
                  <a:close/>
                  <a:moveTo>
                    <a:pt x="670" y="783"/>
                  </a:moveTo>
                  <a:cubicBezTo>
                    <a:pt x="537" y="615"/>
                    <a:pt x="537" y="615"/>
                    <a:pt x="537" y="615"/>
                  </a:cubicBezTo>
                  <a:cubicBezTo>
                    <a:pt x="861" y="428"/>
                    <a:pt x="861" y="428"/>
                    <a:pt x="861" y="428"/>
                  </a:cubicBezTo>
                  <a:cubicBezTo>
                    <a:pt x="993" y="597"/>
                    <a:pt x="993" y="597"/>
                    <a:pt x="993" y="597"/>
                  </a:cubicBezTo>
                  <a:lnTo>
                    <a:pt x="670" y="783"/>
                  </a:lnTo>
                  <a:close/>
                </a:path>
              </a:pathLst>
            </a:custGeom>
            <a:solidFill>
              <a:srgbClr val="1E69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22547" name="组合 10"/>
          <p:cNvGrpSpPr/>
          <p:nvPr/>
        </p:nvGrpSpPr>
        <p:grpSpPr bwMode="auto">
          <a:xfrm>
            <a:off x="8909050" y="5626100"/>
            <a:ext cx="800100" cy="725170"/>
            <a:chOff x="0" y="0"/>
            <a:chExt cx="619264" cy="619264"/>
          </a:xfrm>
        </p:grpSpPr>
        <p:sp>
          <p:nvSpPr>
            <p:cNvPr id="22548" name="椭圆 18"/>
            <p:cNvSpPr>
              <a:spLocks noChangeArrowheads="1"/>
            </p:cNvSpPr>
            <p:nvPr/>
          </p:nvSpPr>
          <p:spPr bwMode="auto">
            <a:xfrm>
              <a:off x="0" y="0"/>
              <a:ext cx="619264" cy="619264"/>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pic>
          <p:nvPicPr>
            <p:cNvPr id="22549" name="组合 30"/>
            <p:cNvPicPr>
              <a:picLocks noChangeArrowheads="1"/>
            </p:cNvPicPr>
            <p:nvPr/>
          </p:nvPicPr>
          <p:blipFill>
            <a:blip r:embed="rId3" cstate="email"/>
            <a:srcRect/>
            <a:stretch>
              <a:fillRect/>
            </a:stretch>
          </p:blipFill>
          <p:spPr bwMode="auto">
            <a:xfrm>
              <a:off x="110769" y="162151"/>
              <a:ext cx="396329" cy="31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文本框 2"/>
          <p:cNvSpPr txBox="1"/>
          <p:nvPr/>
        </p:nvSpPr>
        <p:spPr>
          <a:xfrm>
            <a:off x="1733550" y="2838450"/>
            <a:ext cx="2771775" cy="2861310"/>
          </a:xfrm>
          <a:prstGeom prst="rect">
            <a:avLst/>
          </a:prstGeom>
          <a:noFill/>
        </p:spPr>
        <p:txBody>
          <a:bodyPr wrap="square" rtlCol="0">
            <a:spAutoFit/>
          </a:bodyPr>
          <a:p>
            <a:r>
              <a:rPr lang="zh-CN" altLang="en-US" b="1"/>
              <a:t>速度与管理：</a:t>
            </a:r>
            <a:endParaRPr lang="zh-CN" altLang="en-US"/>
          </a:p>
          <a:p>
            <a:r>
              <a:rPr lang="zh-CN" altLang="en-US" b="1"/>
              <a:t>速度优势：</a:t>
            </a:r>
            <a:r>
              <a:rPr lang="zh-CN" altLang="en-US"/>
              <a:t>人脸考勤速度平均不超过一秒/人。这使得签到时间大幅缩短。</a:t>
            </a:r>
            <a:endParaRPr lang="zh-CN" altLang="en-US"/>
          </a:p>
          <a:p>
            <a:r>
              <a:rPr lang="zh-CN" altLang="en-US" b="1"/>
              <a:t>管理优势：</a:t>
            </a:r>
            <a:r>
              <a:rPr lang="zh-CN" altLang="en-US"/>
              <a:t>考勤者不用反复查验，在管理员网页上对于历史的考勤记录查询和请假情况审核。管理方便。</a:t>
            </a:r>
            <a:endParaRPr lang="zh-CN" altLang="en-US"/>
          </a:p>
          <a:p>
            <a:endParaRPr lang="zh-CN" altLang="en-US"/>
          </a:p>
        </p:txBody>
      </p:sp>
      <p:sp>
        <p:nvSpPr>
          <p:cNvPr id="4" name="文本框 3"/>
          <p:cNvSpPr txBox="1"/>
          <p:nvPr/>
        </p:nvSpPr>
        <p:spPr>
          <a:xfrm>
            <a:off x="7334250" y="3076575"/>
            <a:ext cx="3619500" cy="2861310"/>
          </a:xfrm>
          <a:prstGeom prst="rect">
            <a:avLst/>
          </a:prstGeom>
          <a:noFill/>
        </p:spPr>
        <p:txBody>
          <a:bodyPr wrap="square" rtlCol="0">
            <a:spAutoFit/>
          </a:bodyPr>
          <a:p>
            <a:r>
              <a:rPr lang="zh-CN" altLang="en-US" b="1"/>
              <a:t>软件与功能：</a:t>
            </a:r>
            <a:endParaRPr lang="zh-CN" altLang="en-US"/>
          </a:p>
          <a:p>
            <a:r>
              <a:rPr lang="zh-CN" altLang="en-US" b="1"/>
              <a:t>软件优势：</a:t>
            </a:r>
            <a:r>
              <a:rPr lang="zh-CN" altLang="en-US"/>
              <a:t>在智能终端操作系统Android上开发一种体积小、功耗低、成本小、操作方便的考勤签到系统。</a:t>
            </a:r>
            <a:endParaRPr lang="zh-CN" altLang="en-US"/>
          </a:p>
          <a:p>
            <a:r>
              <a:rPr lang="zh-CN" altLang="en-US" b="1"/>
              <a:t>功能优势：</a:t>
            </a:r>
            <a:r>
              <a:rPr lang="zh-CN" altLang="en-US"/>
              <a:t>学生端APP还有校园新闻；近期校园活动；对应课程表；本学期考勤信息反馈；投诉与建议等功能用于完善大学生生活和上课，提高效率。</a:t>
            </a:r>
            <a:endParaRPr lang="zh-CN" alt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2538"/>
                                        </p:tgtEl>
                                        <p:attrNameLst>
                                          <p:attrName>style.visibility</p:attrName>
                                        </p:attrNameLst>
                                      </p:cBhvr>
                                      <p:to>
                                        <p:strVal val="visible"/>
                                      </p:to>
                                    </p:set>
                                    <p:anim calcmode="lin" valueType="num">
                                      <p:cBhvr>
                                        <p:cTn id="7" dur="500" fill="hold"/>
                                        <p:tgtEl>
                                          <p:spTgt spid="22538"/>
                                        </p:tgtEl>
                                        <p:attrNameLst>
                                          <p:attrName>ppt_w</p:attrName>
                                        </p:attrNameLst>
                                      </p:cBhvr>
                                      <p:tavLst>
                                        <p:tav tm="0">
                                          <p:val>
                                            <p:fltVal val="0"/>
                                          </p:val>
                                        </p:tav>
                                        <p:tav tm="100000">
                                          <p:val>
                                            <p:strVal val="#ppt_w"/>
                                          </p:val>
                                        </p:tav>
                                      </p:tavLst>
                                    </p:anim>
                                    <p:anim calcmode="lin" valueType="num">
                                      <p:cBhvr>
                                        <p:cTn id="8" dur="500" fill="hold"/>
                                        <p:tgtEl>
                                          <p:spTgt spid="22538"/>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2547"/>
                                        </p:tgtEl>
                                        <p:attrNameLst>
                                          <p:attrName>style.visibility</p:attrName>
                                        </p:attrNameLst>
                                      </p:cBhvr>
                                      <p:to>
                                        <p:strVal val="visible"/>
                                      </p:to>
                                    </p:set>
                                    <p:anim calcmode="lin" valueType="num">
                                      <p:cBhvr>
                                        <p:cTn id="11" dur="500" fill="hold"/>
                                        <p:tgtEl>
                                          <p:spTgt spid="22547"/>
                                        </p:tgtEl>
                                        <p:attrNameLst>
                                          <p:attrName>ppt_w</p:attrName>
                                        </p:attrNameLst>
                                      </p:cBhvr>
                                      <p:tavLst>
                                        <p:tav tm="0">
                                          <p:val>
                                            <p:fltVal val="0"/>
                                          </p:val>
                                        </p:tav>
                                        <p:tav tm="100000">
                                          <p:val>
                                            <p:strVal val="#ppt_w"/>
                                          </p:val>
                                        </p:tav>
                                      </p:tavLst>
                                    </p:anim>
                                    <p:anim calcmode="lin" valueType="num">
                                      <p:cBhvr>
                                        <p:cTn id="12" dur="500" fill="hold"/>
                                        <p:tgtEl>
                                          <p:spTgt spid="22547"/>
                                        </p:tgtEl>
                                        <p:attrNameLst>
                                          <p:attrName>ppt_h</p:attrName>
                                        </p:attrNameLst>
                                      </p:cBhvr>
                                      <p:tavLst>
                                        <p:tav tm="0">
                                          <p:val>
                                            <p:fltVal val="0"/>
                                          </p:val>
                                        </p:tav>
                                        <p:tav tm="100000">
                                          <p:val>
                                            <p:strVal val="#ppt_h"/>
                                          </p:val>
                                        </p:tav>
                                      </p:tavLst>
                                    </p:anim>
                                  </p:childTnLst>
                                </p:cTn>
                              </p:par>
                              <p:par>
                                <p:cTn id="13" presetID="42" presetClass="entr" presetSubtype="0" fill="hold" nodeType="withEffect">
                                  <p:stCondLst>
                                    <p:cond delay="1000"/>
                                  </p:stCondLst>
                                  <p:childTnLst>
                                    <p:set>
                                      <p:cBhvr>
                                        <p:cTn id="14" dur="1" fill="hold">
                                          <p:stCondLst>
                                            <p:cond delay="0"/>
                                          </p:stCondLst>
                                        </p:cTn>
                                        <p:tgtEl>
                                          <p:spTgt spid="20514"/>
                                        </p:tgtEl>
                                        <p:attrNameLst>
                                          <p:attrName>style.visibility</p:attrName>
                                        </p:attrNameLst>
                                      </p:cBhvr>
                                      <p:to>
                                        <p:strVal val="visible"/>
                                      </p:to>
                                    </p:set>
                                    <p:animEffect transition="in" filter="fade">
                                      <p:cBhvr>
                                        <p:cTn id="15" dur="750"/>
                                        <p:tgtEl>
                                          <p:spTgt spid="20514"/>
                                        </p:tgtEl>
                                      </p:cBhvr>
                                    </p:animEffect>
                                    <p:anim calcmode="lin" valueType="num">
                                      <p:cBhvr>
                                        <p:cTn id="16" dur="750" fill="hold"/>
                                        <p:tgtEl>
                                          <p:spTgt spid="20514"/>
                                        </p:tgtEl>
                                        <p:attrNameLst>
                                          <p:attrName>ppt_x</p:attrName>
                                        </p:attrNameLst>
                                      </p:cBhvr>
                                      <p:tavLst>
                                        <p:tav tm="0">
                                          <p:val>
                                            <p:strVal val="#ppt_x"/>
                                          </p:val>
                                        </p:tav>
                                        <p:tav tm="100000">
                                          <p:val>
                                            <p:strVal val="#ppt_x"/>
                                          </p:val>
                                        </p:tav>
                                      </p:tavLst>
                                    </p:anim>
                                    <p:anim calcmode="lin" valueType="num">
                                      <p:cBhvr>
                                        <p:cTn id="17" dur="750" fill="hold"/>
                                        <p:tgtEl>
                                          <p:spTgt spid="20514"/>
                                        </p:tgtEl>
                                        <p:attrNameLst>
                                          <p:attrName>ppt_y</p:attrName>
                                        </p:attrNameLst>
                                      </p:cBhvr>
                                      <p:tavLst>
                                        <p:tav tm="0">
                                          <p:val>
                                            <p:strVal val="#ppt_y+.1"/>
                                          </p:val>
                                        </p:tav>
                                        <p:tav tm="100000">
                                          <p:val>
                                            <p:strVal val="#ppt_y"/>
                                          </p:val>
                                        </p:tav>
                                      </p:tavLst>
                                    </p:anim>
                                  </p:childTnLst>
                                </p:cTn>
                              </p:par>
                              <p:par>
                                <p:cTn id="18" presetID="47" presetClass="entr" presetSubtype="0" fill="hold" nodeType="withEffect">
                                  <p:stCondLst>
                                    <p:cond delay="1500"/>
                                  </p:stCondLst>
                                  <p:childTnLst>
                                    <p:set>
                                      <p:cBhvr>
                                        <p:cTn id="19" dur="1" fill="hold">
                                          <p:stCondLst>
                                            <p:cond delay="0"/>
                                          </p:stCondLst>
                                        </p:cTn>
                                        <p:tgtEl>
                                          <p:spTgt spid="20527"/>
                                        </p:tgtEl>
                                        <p:attrNameLst>
                                          <p:attrName>style.visibility</p:attrName>
                                        </p:attrNameLst>
                                      </p:cBhvr>
                                      <p:to>
                                        <p:strVal val="visible"/>
                                      </p:to>
                                    </p:set>
                                    <p:animEffect transition="in" filter="fade">
                                      <p:cBhvr>
                                        <p:cTn id="20" dur="750"/>
                                        <p:tgtEl>
                                          <p:spTgt spid="20527"/>
                                        </p:tgtEl>
                                      </p:cBhvr>
                                    </p:animEffect>
                                    <p:anim calcmode="lin" valueType="num">
                                      <p:cBhvr>
                                        <p:cTn id="21" dur="750" fill="hold"/>
                                        <p:tgtEl>
                                          <p:spTgt spid="20527"/>
                                        </p:tgtEl>
                                        <p:attrNameLst>
                                          <p:attrName>ppt_x</p:attrName>
                                        </p:attrNameLst>
                                      </p:cBhvr>
                                      <p:tavLst>
                                        <p:tav tm="0">
                                          <p:val>
                                            <p:strVal val="#ppt_x"/>
                                          </p:val>
                                        </p:tav>
                                        <p:tav tm="100000">
                                          <p:val>
                                            <p:strVal val="#ppt_x"/>
                                          </p:val>
                                        </p:tav>
                                      </p:tavLst>
                                    </p:anim>
                                    <p:anim calcmode="lin" valueType="num">
                                      <p:cBhvr>
                                        <p:cTn id="22" dur="750" fill="hold"/>
                                        <p:tgtEl>
                                          <p:spTgt spid="205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2174</Words>
  <Application>WPS 演示</Application>
  <PresentationFormat>宽屏</PresentationFormat>
  <Paragraphs>174</Paragraphs>
  <Slides>14</Slides>
  <Notes>0</Notes>
  <HiddenSlides>0</HiddenSlides>
  <MMClips>0</MMClips>
  <ScaleCrop>false</ScaleCrop>
  <HeadingPairs>
    <vt:vector size="6" baseType="variant">
      <vt:variant>
        <vt:lpstr>已用的字体</vt:lpstr>
      </vt:variant>
      <vt:variant>
        <vt:i4>48</vt:i4>
      </vt:variant>
      <vt:variant>
        <vt:lpstr>主题</vt:lpstr>
      </vt:variant>
      <vt:variant>
        <vt:i4>1</vt:i4>
      </vt:variant>
      <vt:variant>
        <vt:lpstr>幻灯片标题</vt:lpstr>
      </vt:variant>
      <vt:variant>
        <vt:i4>14</vt:i4>
      </vt:variant>
    </vt:vector>
  </HeadingPairs>
  <TitlesOfParts>
    <vt:vector size="63" baseType="lpstr">
      <vt:lpstr>Arial</vt:lpstr>
      <vt:lpstr>宋体</vt:lpstr>
      <vt:lpstr>Wingdings</vt:lpstr>
      <vt:lpstr>Calibri</vt:lpstr>
      <vt:lpstr>Calibri Light</vt:lpstr>
      <vt:lpstr>微软雅黑</vt:lpstr>
      <vt:lpstr>华文细黑</vt:lpstr>
      <vt:lpstr>Arial Unicode MS</vt:lpstr>
      <vt:lpstr>华文中宋</vt:lpstr>
      <vt:lpstr>迷你简卡通</vt:lpstr>
      <vt:lpstr>方正舒体</vt:lpstr>
      <vt:lpstr>Brush Script MT</vt:lpstr>
      <vt:lpstr>Brush Script Std</vt:lpstr>
      <vt:lpstr>Calisto MT</vt:lpstr>
      <vt:lpstr>幼圆</vt:lpstr>
      <vt:lpstr>华文新魏</vt:lpstr>
      <vt:lpstr>方正姚体</vt:lpstr>
      <vt:lpstr>楷体</vt:lpstr>
      <vt:lpstr>段宁硬笔行书1,0</vt:lpstr>
      <vt:lpstr>等线</vt:lpstr>
      <vt:lpstr>等线 Light</vt:lpstr>
      <vt:lpstr>邢世新硬笔行书简体-粗体3.0</vt:lpstr>
      <vt:lpstr>金梅毛草書國際碼</vt:lpstr>
      <vt:lpstr>金梅草</vt:lpstr>
      <vt:lpstr>钟齐志莽行书</vt:lpstr>
      <vt:lpstr>阿美书信体</vt:lpstr>
      <vt:lpstr>华文琥珀</vt:lpstr>
      <vt:lpstr>华文楷体</vt:lpstr>
      <vt:lpstr>华文行楷</vt:lpstr>
      <vt:lpstr>华文隶书</vt:lpstr>
      <vt:lpstr>微软雅黑 Light</vt:lpstr>
      <vt:lpstr>德彪钢笔行书字库</vt:lpstr>
      <vt:lpstr>Arial</vt:lpstr>
      <vt:lpstr>Open Sans Light</vt:lpstr>
      <vt:lpstr>Open Sans</vt:lpstr>
      <vt:lpstr>Segoe Print</vt:lpstr>
      <vt:lpstr>新宋体</vt:lpstr>
      <vt:lpstr>华文彩云</vt:lpstr>
      <vt:lpstr>Bahnschrift SemiBold</vt:lpstr>
      <vt:lpstr>Adobe Hebrew</vt:lpstr>
      <vt:lpstr>Malgun Gothic</vt:lpstr>
      <vt:lpstr>Kozuka Mincho Pr6N H</vt:lpstr>
      <vt:lpstr>Kozuka Gothic Pr6N M</vt:lpstr>
      <vt:lpstr>Kozuka Gothic Pr6N R</vt:lpstr>
      <vt:lpstr>Kozuka Gothic Pr6N L</vt:lpstr>
      <vt:lpstr>Kozuka Gothic Pr6N H</vt:lpstr>
      <vt:lpstr>Adobe 黑体 Std R</vt:lpstr>
      <vt:lpstr>隶书</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senry gee</dc:creator>
  <cp:keywords>ppt</cp:keywords>
  <cp:lastModifiedBy>深爱 无奈</cp:lastModifiedBy>
  <cp:revision>43</cp:revision>
  <dcterms:created xsi:type="dcterms:W3CDTF">2015-05-08T01:08:00Z</dcterms:created>
  <dcterms:modified xsi:type="dcterms:W3CDTF">2018-09-18T14:59:12Z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2052-10.1.0.7520</vt:lpwstr>
  </property>
</Properties>
</file>